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6401" autoAdjust="0"/>
  </p:normalViewPr>
  <p:slideViewPr>
    <p:cSldViewPr>
      <p:cViewPr varScale="1">
        <p:scale>
          <a:sx n="74" d="100"/>
          <a:sy n="74" d="100"/>
        </p:scale>
        <p:origin x="1084" y="6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130425"/>
            <a:ext cx="8568952" cy="1470025"/>
          </a:xfrm>
        </p:spPr>
        <p:txBody>
          <a:bodyPr/>
          <a:lstStyle/>
          <a:p>
            <a:r>
              <a:rPr lang="en-US" dirty="0" smtClean="0"/>
              <a:t>SCVS – </a:t>
            </a:r>
            <a:r>
              <a:rPr lang="en-US" dirty="0"/>
              <a:t>Status </a:t>
            </a:r>
            <a:r>
              <a:rPr lang="en-US" dirty="0" smtClean="0"/>
              <a:t>Update</a:t>
            </a:r>
            <a:r>
              <a:rPr lang="en-US" dirty="0"/>
              <a:t/>
            </a:r>
            <a:br>
              <a:rPr lang="en-US" dirty="0"/>
            </a:br>
            <a:r>
              <a:rPr lang="en-US" altLang="zh-CN" dirty="0">
                <a:solidFill>
                  <a:srgbClr val="FF0000"/>
                </a:solidFill>
              </a:rPr>
              <a:t>5G system with satellite access to Support Control and/or Video </a:t>
            </a:r>
            <a:r>
              <a:rPr lang="en-US" altLang="zh-CN" dirty="0" smtClean="0">
                <a:solidFill>
                  <a:srgbClr val="FF0000"/>
                </a:solidFill>
              </a:rPr>
              <a:t>Surveillance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3608" y="4293096"/>
            <a:ext cx="6400800" cy="1752600"/>
          </a:xfrm>
        </p:spPr>
        <p:txBody>
          <a:bodyPr/>
          <a:lstStyle/>
          <a:p>
            <a:r>
              <a:rPr lang="en-US" altLang="zh-CN" dirty="0" smtClean="0"/>
              <a:t>Dong Chen</a:t>
            </a:r>
          </a:p>
          <a:p>
            <a:r>
              <a:rPr lang="en-US" altLang="zh-CN" dirty="0" smtClean="0"/>
              <a:t>Xiaomi</a:t>
            </a:r>
            <a:endParaRPr lang="en-US" dirty="0"/>
          </a:p>
          <a:p>
            <a:r>
              <a:rPr lang="en-US" altLang="zh-CN" dirty="0" smtClean="0"/>
              <a:t>SCVS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</a:t>
            </a:r>
            <a:r>
              <a:rPr lang="en-US" altLang="zh-CN" b="1" dirty="0" smtClean="0"/>
              <a:t>3236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S1-21xxxx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</a:t>
            </a:r>
            <a:r>
              <a:rPr lang="en-US" sz="1200" b="1" dirty="0"/>
              <a:t>5</a:t>
            </a:r>
            <a:r>
              <a:rPr lang="en-GB" sz="1200" b="1" dirty="0" smtClean="0"/>
              <a:t>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altLang="zh-CN" sz="1200" b="1" dirty="0"/>
              <a:t>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SCVS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CR agreed</a:t>
            </a:r>
          </a:p>
          <a:p>
            <a:pPr lvl="2">
              <a:defRPr/>
            </a:pPr>
            <a:r>
              <a:rPr lang="en-GB" altLang="zh-CN" dirty="0"/>
              <a:t>Update to KPIs for 5G system with satellite access for support video surveillance and control of video </a:t>
            </a:r>
            <a:r>
              <a:rPr lang="en-GB" altLang="zh-CN" dirty="0" smtClean="0"/>
              <a:t>surveillance in TS 22.261.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SCVS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US" dirty="0" smtClean="0"/>
              <a:t>None</a:t>
            </a:r>
            <a:endParaRPr lang="en-GB" dirty="0" smtClean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SCVS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SA#93 </a:t>
            </a:r>
            <a:r>
              <a:rPr lang="en-GB" sz="2000" dirty="0"/>
              <a:t>(</a:t>
            </a:r>
            <a:r>
              <a:rPr lang="en-GB" sz="2000" dirty="0" smtClean="0"/>
              <a:t>09/2021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SCVS</a:t>
            </a:r>
            <a:r>
              <a:rPr lang="nl-NL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</a:t>
            </a:r>
            <a:r>
              <a:rPr lang="en-GB" sz="2400" dirty="0" smtClean="0"/>
              <a:t>WID has been approved at </a:t>
            </a:r>
            <a:r>
              <a:rPr lang="en-GB" sz="2400" dirty="0" smtClean="0"/>
              <a:t>SA#92e 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SP-210527</a:t>
            </a:r>
            <a:endParaRPr lang="en-GB" sz="2000" dirty="0" smtClean="0"/>
          </a:p>
          <a:p>
            <a:pPr lvl="1">
              <a:defRPr/>
            </a:pPr>
            <a:endParaRPr lang="en-GB" sz="2000" dirty="0"/>
          </a:p>
          <a:p>
            <a:pPr marL="342900" lvl="1" indent="-342900">
              <a:buChar char="•"/>
              <a:defRPr/>
            </a:pPr>
            <a:r>
              <a:rPr lang="en-GB" altLang="zh-CN" dirty="0">
                <a:ea typeface="+mn-ea"/>
                <a:cs typeface="+mn-cs"/>
              </a:rPr>
              <a:t>This </a:t>
            </a:r>
            <a:r>
              <a:rPr lang="en-GB" altLang="zh-CN" dirty="0">
                <a:ea typeface="+mn-ea"/>
                <a:cs typeface="+mn-cs"/>
              </a:rPr>
              <a:t>CR </a:t>
            </a:r>
            <a:r>
              <a:rPr lang="en-GB" altLang="zh-CN" dirty="0">
                <a:ea typeface="+mn-ea"/>
                <a:cs typeface="+mn-cs"/>
              </a:rPr>
              <a:t>has been approved at </a:t>
            </a:r>
            <a:r>
              <a:rPr lang="en-GB" altLang="zh-CN" dirty="0" smtClean="0">
                <a:ea typeface="+mn-ea"/>
                <a:cs typeface="+mn-cs"/>
              </a:rPr>
              <a:t>SA1#95e </a:t>
            </a:r>
            <a:endParaRPr lang="en-GB" altLang="zh-CN" dirty="0">
              <a:ea typeface="+mn-ea"/>
              <a:cs typeface="+mn-cs"/>
            </a:endParaRPr>
          </a:p>
          <a:p>
            <a:pPr lvl="1">
              <a:defRPr/>
            </a:pPr>
            <a:r>
              <a:rPr lang="en-GB" sz="2000" dirty="0" smtClean="0"/>
              <a:t>Approved CR is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S1-213330</a:t>
            </a:r>
            <a:endParaRPr lang="en-GB" sz="2000" dirty="0" smtClean="0"/>
          </a:p>
          <a:p>
            <a:pPr lvl="1">
              <a:defRPr/>
            </a:pPr>
            <a:endParaRPr lang="en-GB" sz="2400" dirty="0" smtClean="0"/>
          </a:p>
          <a:p>
            <a:pPr lvl="0"/>
            <a:r>
              <a:rPr lang="en-GB" sz="2400" dirty="0" smtClean="0"/>
              <a:t>History </a:t>
            </a:r>
            <a:r>
              <a:rPr lang="en-GB" sz="2400" dirty="0"/>
              <a:t>of completion </a:t>
            </a:r>
            <a:r>
              <a:rPr lang="en-GB" sz="2400" dirty="0" smtClean="0"/>
              <a:t>rates</a:t>
            </a:r>
          </a:p>
          <a:p>
            <a:pPr lvl="1">
              <a:defRPr/>
            </a:pPr>
            <a:r>
              <a:rPr lang="en-US" sz="2000" dirty="0" smtClean="0"/>
              <a:t>SA1#94e (05/2021): 0</a:t>
            </a:r>
            <a:r>
              <a:rPr lang="en-US" sz="2000" dirty="0" smtClean="0"/>
              <a:t>%</a:t>
            </a:r>
          </a:p>
          <a:p>
            <a:pPr lvl="1">
              <a:defRPr/>
            </a:pPr>
            <a:r>
              <a:rPr lang="en-US" altLang="zh-CN" sz="2000" dirty="0" smtClean="0"/>
              <a:t>SA1#95e </a:t>
            </a:r>
            <a:r>
              <a:rPr lang="en-US" altLang="zh-CN" sz="2000" dirty="0"/>
              <a:t>(</a:t>
            </a:r>
            <a:r>
              <a:rPr lang="en-US" altLang="zh-CN" sz="2000" dirty="0" smtClean="0"/>
              <a:t>08/2021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100</a:t>
            </a:r>
            <a:r>
              <a:rPr lang="en-US" altLang="zh-CN" sz="2000" dirty="0"/>
              <a:t>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507</TotalTime>
  <Words>171</Words>
  <Application>Microsoft Office PowerPoint</Application>
  <PresentationFormat>全屏显示(4:3)</PresentationFormat>
  <Paragraphs>43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SCVS – Status Update 5G system with satellite access to Support Control and/or Video Surveillance</vt:lpstr>
      <vt:lpstr>SCVS Progress</vt:lpstr>
      <vt:lpstr>SCVS Planning</vt:lpstr>
      <vt:lpstr>SCVS Completion Date</vt:lpstr>
      <vt:lpstr>SCVS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Dong CHEN (Xiaomi)</cp:lastModifiedBy>
  <cp:revision>366</cp:revision>
  <cp:lastPrinted>2000-01-14T10:02:55Z</cp:lastPrinted>
  <dcterms:created xsi:type="dcterms:W3CDTF">1999-11-22T09:19:47Z</dcterms:created>
  <dcterms:modified xsi:type="dcterms:W3CDTF">2021-09-06T01:47:13Z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a444d0b02df542a1b069c5c82616db22">
    <vt:lpwstr>CWM+mi4ul5zPQ3OFKKzm3NkKAOjdsCB4Ch2lGZV3649I9V9QY0pDrgVqcMBxOuXRjRyQWJDWzvjD1LPsNfAN5+3vw==</vt:lpwstr>
  </property>
</Properties>
</file>