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9" autoAdjust="0"/>
    <p:restoredTop sz="86401" autoAdjust="0"/>
  </p:normalViewPr>
  <p:slideViewPr>
    <p:cSldViewPr>
      <p:cViewPr varScale="1">
        <p:scale>
          <a:sx n="124" d="100"/>
          <a:sy n="124" d="100"/>
        </p:scale>
        <p:origin x="1672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SENSE Status Update</a:t>
            </a:r>
            <a:br>
              <a:rPr lang="en-US" dirty="0"/>
            </a:br>
            <a:r>
              <a:rPr lang="en-GB" sz="2800" dirty="0">
                <a:solidFill>
                  <a:srgbClr val="FF0000"/>
                </a:solidFill>
              </a:rPr>
              <a:t>Signal level Enhanced Network Selection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Kurt Bischinger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SENSE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S1-213235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/>
              <a:t>Electronic Meeting, </a:t>
            </a:r>
            <a:r>
              <a:rPr lang="en-GB" sz="1200" b="1" dirty="0"/>
              <a:t>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SENSE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CR 22.011 #0322 rev 4 agreed</a:t>
            </a:r>
          </a:p>
          <a:p>
            <a:pPr lvl="2">
              <a:defRPr/>
            </a:pPr>
            <a:r>
              <a:rPr lang="en-GB" dirty="0"/>
              <a:t>Introducing an Operator controlled signal threshold per access technology on the USIM to enhance the automatic network selection by additionally applying this threshold as a criterion for a defined subset of UEs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SENSE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SA#93-e (09/2021)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AT" dirty="0"/>
              <a:t>SENSE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SA1#94e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S1-211369</a:t>
            </a:r>
            <a:endParaRPr lang="en-GB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SA1#94e (05/2021): 40%</a:t>
            </a:r>
          </a:p>
          <a:p>
            <a:pPr lvl="1">
              <a:defRPr/>
            </a:pPr>
            <a:r>
              <a:rPr lang="en-GB" sz="2000" dirty="0"/>
              <a:t>SA1#95e (08/2021): 100%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159</Words>
  <Application>Microsoft Macintosh PowerPoint</Application>
  <PresentationFormat>Bildschirmpräsentation (4:3)</PresentationFormat>
  <Paragraphs>33</Paragraphs>
  <Slides>4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SENSE Status Update Signal level Enhanced Network Selection</vt:lpstr>
      <vt:lpstr>SENSE Progress</vt:lpstr>
      <vt:lpstr>SENSE Completion Date</vt:lpstr>
      <vt:lpstr>SENSE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Kurt Bischinger</cp:lastModifiedBy>
  <cp:revision>341</cp:revision>
  <cp:lastPrinted>2000-01-14T10:02:55Z</cp:lastPrinted>
  <dcterms:created xsi:type="dcterms:W3CDTF">1999-11-22T09:19:47Z</dcterms:created>
  <dcterms:modified xsi:type="dcterms:W3CDTF">2021-09-02T12:07:24Z</dcterms:modified>
  <cp:category>Presentation</cp:category>
</cp:coreProperties>
</file>