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4B355F-8330-41C1-AA81-2218E6C24943}" v="3" dt="2021-09-04T15:58:58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86401" autoAdjust="0"/>
  </p:normalViewPr>
  <p:slideViewPr>
    <p:cSldViewPr>
      <p:cViewPr varScale="1">
        <p:scale>
          <a:sx n="76" d="100"/>
          <a:sy n="76" d="100"/>
        </p:scale>
        <p:origin x="904" y="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4632" cy="1658615"/>
          </a:xfrm>
        </p:spPr>
        <p:txBody>
          <a:bodyPr/>
          <a:lstStyle/>
          <a:p>
            <a:r>
              <a:rPr lang="en-US" dirty="0"/>
              <a:t>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Work Item on vehicle-mounted relays 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S1-213233</a:t>
            </a:r>
            <a:br>
              <a:rPr lang="en-GB" b="1" dirty="0">
                <a:highlight>
                  <a:srgbClr val="FFFF00"/>
                </a:highlight>
              </a:rPr>
            </a:br>
            <a:endParaRPr lang="en-GB" sz="1800" b="1" dirty="0"/>
          </a:p>
          <a:p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096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#95e</a:t>
            </a:r>
          </a:p>
          <a:p>
            <a:r>
              <a:rPr lang="en-GB" sz="1200" b="1" dirty="0"/>
              <a:t>Electronic Meeting, August 23 – September 02,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introduction of </a:t>
            </a:r>
            <a:r>
              <a:rPr lang="en-US" dirty="0"/>
              <a:t>VMR</a:t>
            </a:r>
            <a:r>
              <a:rPr lang="en-GB" dirty="0"/>
              <a:t> normative requirements into TS 22.261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 Item Completion: 95%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	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SA1#96e (November 2021): 100%</a:t>
            </a:r>
          </a:p>
          <a:p>
            <a:pPr lvl="2">
              <a:defRPr/>
            </a:pPr>
            <a:r>
              <a:rPr lang="en-GB" dirty="0"/>
              <a:t>Possible clean-ups, alignment/corrections</a:t>
            </a:r>
          </a:p>
          <a:p>
            <a:pPr lvl="2">
              <a:defRPr/>
            </a:pPr>
            <a:endParaRPr lang="en-GB" dirty="0">
              <a:highlight>
                <a:srgbClr val="FFFF00"/>
              </a:highlight>
            </a:endParaRPr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SA1#95e (Aug 2021)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S1-213262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340</TotalTime>
  <Words>160</Words>
  <Application>Microsoft Office PowerPoint</Application>
  <PresentationFormat>On-screen Show (4:3)</PresentationFormat>
  <Paragraphs>47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VMR Status Update Work Item on vehicle-mounted relays  </vt:lpstr>
      <vt:lpstr>VMR Progress</vt:lpstr>
      <vt:lpstr>VMR Planning</vt:lpstr>
      <vt:lpstr>Work plan between meetings</vt:lpstr>
      <vt:lpstr>VMR Completion Date</vt:lpstr>
      <vt:lpstr>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Qualcomm3</cp:lastModifiedBy>
  <cp:revision>354</cp:revision>
  <cp:lastPrinted>2000-01-14T10:02:55Z</cp:lastPrinted>
  <dcterms:created xsi:type="dcterms:W3CDTF">1999-11-22T09:19:47Z</dcterms:created>
  <dcterms:modified xsi:type="dcterms:W3CDTF">2021-09-08T22:59:52Z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-522594337</vt:i4>
  </property>
  <property fmtid="{D5CDD505-2E9C-101B-9397-08002B2CF9AE}" pid="3" name="_NewReviewCycle">
    <vt:lpwstr/>
  </property>
  <property fmtid="{D5CDD505-2E9C-101B-9397-08002B2CF9AE}" pid="4" name="_EmailSubject">
    <vt:lpwstr>Final Tdocs and status reports</vt:lpwstr>
  </property>
  <property fmtid="{D5CDD505-2E9C-101B-9397-08002B2CF9AE}" pid="5" name="_AuthorEmail">
    <vt:lpwstr>oawoniyi@qti.qualcomm.com</vt:lpwstr>
  </property>
  <property fmtid="{D5CDD505-2E9C-101B-9397-08002B2CF9AE}" pid="6" name="_AuthorEmailDisplayName">
    <vt:lpwstr>Lola Awoniyi-Oteri</vt:lpwstr>
  </property>
</Properties>
</file>