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84" y="8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Work Item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Lola Awoniyi-Oteri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S1-213232</a:t>
            </a:r>
            <a:br>
              <a:rPr lang="en-GB" b="1" dirty="0">
                <a:highlight>
                  <a:srgbClr val="FFFF00"/>
                </a:highlight>
              </a:rPr>
            </a:b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096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#95e</a:t>
            </a:r>
          </a:p>
          <a:p>
            <a:r>
              <a:rPr lang="en-GB" sz="1200" b="1" dirty="0"/>
              <a:t>Electronic Meeting, August 23 – September 02,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introduction of PALS normative requirements into TS 22.261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 Item Completion: 95%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	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SA1#96e (November 2021): 100%</a:t>
            </a:r>
          </a:p>
          <a:p>
            <a:pPr lvl="2">
              <a:defRPr/>
            </a:pPr>
            <a:r>
              <a:rPr lang="en-GB" dirty="0"/>
              <a:t>possible addition of informative annex to TS 22.261 (from Annex A in TR 22.844)</a:t>
            </a:r>
          </a:p>
          <a:p>
            <a:pPr lvl="2">
              <a:defRPr/>
            </a:pPr>
            <a:r>
              <a:rPr lang="en-GB" dirty="0"/>
              <a:t>Possible clean-ups/alignment corrections</a:t>
            </a:r>
          </a:p>
          <a:p>
            <a:pPr lvl="2">
              <a:defRPr/>
            </a:pPr>
            <a:endParaRPr lang="en-GB" dirty="0">
              <a:highlight>
                <a:srgbClr val="FFFF00"/>
              </a:highlight>
            </a:endParaRPr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SA#92 (June 2021)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SP-210588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SA1#94e (May 2021): 0%</a:t>
            </a:r>
          </a:p>
          <a:p>
            <a:pPr lvl="1">
              <a:defRPr/>
            </a:pPr>
            <a:r>
              <a:rPr lang="en-GB" sz="2000" dirty="0"/>
              <a:t>SA1#95e (August 2021): 95%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354</TotalTime>
  <Words>226</Words>
  <Application>Microsoft Office PowerPoint</Application>
  <PresentationFormat>On-screen Show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PALS Status Update Work Item on 5G Networks Providing Access  to Localized Services </vt:lpstr>
      <vt:lpstr>PALS Progress</vt:lpstr>
      <vt:lpstr>PALS Planning</vt:lpstr>
      <vt:lpstr>Work plan between meetings</vt:lpstr>
      <vt:lpstr>PALS Completion Date</vt:lpstr>
      <vt:lpstr>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S1-212150</cp:lastModifiedBy>
  <cp:revision>355</cp:revision>
  <cp:lastPrinted>2000-01-14T10:02:55Z</cp:lastPrinted>
  <dcterms:created xsi:type="dcterms:W3CDTF">1999-11-22T09:19:47Z</dcterms:created>
  <dcterms:modified xsi:type="dcterms:W3CDTF">2021-09-06T11:37:17Z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-522594337</vt:i4>
  </property>
  <property fmtid="{D5CDD505-2E9C-101B-9397-08002B2CF9AE}" pid="3" name="_NewReviewCycle">
    <vt:lpwstr/>
  </property>
  <property fmtid="{D5CDD505-2E9C-101B-9397-08002B2CF9AE}" pid="4" name="_EmailSubject">
    <vt:lpwstr>Final Tdocs and status reports</vt:lpwstr>
  </property>
  <property fmtid="{D5CDD505-2E9C-101B-9397-08002B2CF9AE}" pid="5" name="_AuthorEmail">
    <vt:lpwstr>oawoniyi@qti.qualcomm.com</vt:lpwstr>
  </property>
  <property fmtid="{D5CDD505-2E9C-101B-9397-08002B2CF9AE}" pid="6" name="_AuthorEmailDisplayName">
    <vt:lpwstr>Lola Awoniyi-Oteri</vt:lpwstr>
  </property>
</Properties>
</file>