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B12FEE-9A4A-48F9-AFC6-3809C30EBFE6}" v="5" dt="2020-11-19T18:40:25.9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7" d="100"/>
          <a:sy n="87" d="100"/>
        </p:scale>
        <p:origin x="946" y="7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PIRATES</a:t>
            </a:r>
            <a:r>
              <a:rPr lang="en-US" dirty="0" smtClean="0"/>
              <a:t> </a:t>
            </a:r>
            <a:r>
              <a:rPr lang="en-US" dirty="0"/>
              <a:t>status report</a:t>
            </a:r>
            <a:br>
              <a:rPr lang="en-US" dirty="0"/>
            </a:br>
            <a:r>
              <a:rPr lang="en-US" sz="3600" dirty="0">
                <a:solidFill>
                  <a:srgbClr val="FF0000"/>
                </a:solidFill>
              </a:rPr>
              <a:t>Personal </a:t>
            </a:r>
            <a:r>
              <a:rPr lang="en-US" sz="3600" dirty="0" err="1">
                <a:solidFill>
                  <a:srgbClr val="FF0000"/>
                </a:solidFill>
              </a:rPr>
              <a:t>IoT</a:t>
            </a:r>
            <a:r>
              <a:rPr lang="en-US" sz="3600" dirty="0">
                <a:solidFill>
                  <a:srgbClr val="FF0000"/>
                </a:solidFill>
              </a:rPr>
              <a:t> and Residential networks Service Requirements 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Adrian Buckley</a:t>
            </a:r>
          </a:p>
          <a:p>
            <a:r>
              <a:rPr lang="en-US" dirty="0"/>
              <a:t>vivo Mobile Communications Co Ltd</a:t>
            </a:r>
          </a:p>
          <a:p>
            <a:r>
              <a:rPr lang="en-US" dirty="0" smtClean="0"/>
              <a:t>PIRATES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S1-213230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5272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#95-e</a:t>
            </a:r>
          </a:p>
          <a:p>
            <a:r>
              <a:rPr lang="en-GB" sz="1200" b="1" dirty="0"/>
              <a:t>Electronic Meeting, 23 August – 2 September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PIRATES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Progress made at this meeting</a:t>
            </a:r>
          </a:p>
          <a:p>
            <a:pPr lvl="2">
              <a:defRPr/>
            </a:pPr>
            <a:r>
              <a:rPr lang="en-US" sz="1600" dirty="0" smtClean="0">
                <a:ea typeface="+mn-ea"/>
                <a:cs typeface="+mn-cs"/>
              </a:rPr>
              <a:t>TS 22.261, following CRs</a:t>
            </a:r>
          </a:p>
          <a:p>
            <a:pPr lvl="3">
              <a:defRPr/>
            </a:pPr>
            <a:r>
              <a:rPr lang="en-US" sz="1400" dirty="0" smtClean="0"/>
              <a:t>CR#0533 5G LAN related requirements from </a:t>
            </a:r>
            <a:r>
              <a:rPr lang="en-US" sz="1400" dirty="0" err="1" smtClean="0"/>
              <a:t>FS_Resident</a:t>
            </a:r>
            <a:endParaRPr lang="en-US" sz="1400" dirty="0" smtClean="0"/>
          </a:p>
          <a:p>
            <a:pPr lvl="3">
              <a:defRPr/>
            </a:pPr>
            <a:r>
              <a:rPr lang="en-US" sz="1400" dirty="0" smtClean="0"/>
              <a:t>CR#0534 Application Server requirements from </a:t>
            </a:r>
            <a:r>
              <a:rPr lang="en-US" sz="1400" dirty="0" err="1" smtClean="0"/>
              <a:t>FS_Resident</a:t>
            </a:r>
            <a:endParaRPr lang="en-US" sz="1400" dirty="0" smtClean="0">
              <a:ea typeface="+mn-ea"/>
              <a:cs typeface="+mn-cs"/>
            </a:endParaRPr>
          </a:p>
          <a:p>
            <a:pPr lvl="3">
              <a:defRPr/>
            </a:pPr>
            <a:r>
              <a:rPr lang="en-US" sz="1400" dirty="0" smtClean="0">
                <a:ea typeface="+mn-ea"/>
                <a:cs typeface="+mn-cs"/>
              </a:rPr>
              <a:t>CR#0535 Definitions and abbreviations</a:t>
            </a:r>
          </a:p>
          <a:p>
            <a:pPr lvl="3">
              <a:defRPr/>
            </a:pPr>
            <a:r>
              <a:rPr lang="en-US" sz="1400" dirty="0" smtClean="0"/>
              <a:t>CR#0536 </a:t>
            </a:r>
            <a:r>
              <a:rPr lang="en-US" sz="1400" dirty="0" smtClean="0">
                <a:ea typeface="+mn-ea"/>
                <a:cs typeface="+mn-cs"/>
              </a:rPr>
              <a:t>General introduction</a:t>
            </a:r>
          </a:p>
          <a:p>
            <a:pPr lvl="3">
              <a:defRPr/>
            </a:pPr>
            <a:r>
              <a:rPr lang="en-US" sz="1400" dirty="0" smtClean="0">
                <a:ea typeface="+mn-ea"/>
                <a:cs typeface="+mn-cs"/>
              </a:rPr>
              <a:t>CR#0539 Requirements</a:t>
            </a:r>
            <a:endParaRPr lang="en-US" sz="1600" dirty="0">
              <a:ea typeface="+mn-ea"/>
              <a:cs typeface="+mn-cs"/>
            </a:endParaRPr>
          </a:p>
          <a:p>
            <a:pPr>
              <a:defRPr/>
            </a:pPr>
            <a:r>
              <a:rPr lang="en-GB" sz="2400" dirty="0"/>
              <a:t>Work/Study Item Completion: </a:t>
            </a:r>
            <a:r>
              <a:rPr lang="en-GB" sz="2400" dirty="0" smtClean="0"/>
              <a:t>85%</a:t>
            </a:r>
            <a:endParaRPr lang="en-GB" sz="2400" dirty="0"/>
          </a:p>
          <a:p>
            <a:pPr>
              <a:defRPr/>
            </a:pPr>
            <a:r>
              <a:rPr lang="en-GB" sz="2400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PIRATES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US" dirty="0" smtClean="0"/>
              <a:t>SA1#96e (Nov </a:t>
            </a:r>
            <a:r>
              <a:rPr lang="en-US" dirty="0"/>
              <a:t>2021): </a:t>
            </a:r>
            <a:r>
              <a:rPr lang="en-US" dirty="0" smtClean="0"/>
              <a:t>100%</a:t>
            </a:r>
          </a:p>
          <a:p>
            <a:pPr lvl="2">
              <a:defRPr/>
            </a:pPr>
            <a:r>
              <a:rPr lang="en-US" dirty="0" smtClean="0"/>
              <a:t>CRs to finish adding requirements</a:t>
            </a:r>
          </a:p>
          <a:p>
            <a:pPr lvl="2">
              <a:defRPr/>
            </a:pPr>
            <a:r>
              <a:rPr lang="en-US" dirty="0" smtClean="0"/>
              <a:t>CR on definition of “non 3GPP device”</a:t>
            </a:r>
          </a:p>
          <a:p>
            <a:pPr lvl="2">
              <a:defRPr/>
            </a:pPr>
            <a:r>
              <a:rPr lang="en-US" dirty="0" smtClean="0"/>
              <a:t>Cleanup CRs if needed.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/ conference call coordination </a:t>
            </a:r>
          </a:p>
          <a:p>
            <a:pPr lvl="1">
              <a:defRPr/>
            </a:pPr>
            <a:r>
              <a:rPr lang="en-GB" dirty="0" smtClean="0"/>
              <a:t>Identify and document missing requirements from FS_PINs and FS_RESIDENT.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Definition of “non 3GPP device”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Other issues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 smtClean="0"/>
              <a:t>PIRATES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</a:t>
            </a:r>
            <a:r>
              <a:rPr lang="en-GB" sz="2400" dirty="0" smtClean="0"/>
              <a:t>: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</a:t>
            </a:r>
            <a:r>
              <a:rPr lang="en-GB" sz="2000" dirty="0" smtClean="0"/>
              <a:t>completion</a:t>
            </a:r>
            <a:r>
              <a:rPr lang="en-GB" sz="2000" dirty="0" smtClean="0"/>
              <a:t>: SA#94 (</a:t>
            </a:r>
            <a:r>
              <a:rPr lang="en-GB" sz="2000" dirty="0" smtClean="0"/>
              <a:t>12</a:t>
            </a:r>
            <a:r>
              <a:rPr lang="en-GB" sz="2000" dirty="0" smtClean="0"/>
              <a:t>/2021</a:t>
            </a:r>
            <a:r>
              <a:rPr lang="en-GB" sz="2000" dirty="0"/>
              <a:t>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PIRATES</a:t>
            </a:r>
            <a:r>
              <a:rPr lang="en-GB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</a:t>
            </a:r>
            <a:r>
              <a:rPr lang="en-GB" sz="2400" dirty="0" smtClean="0"/>
              <a:t>SA1#95e </a:t>
            </a:r>
            <a:r>
              <a:rPr lang="en-GB" sz="2400" dirty="0"/>
              <a:t>/ </a:t>
            </a:r>
            <a:r>
              <a:rPr lang="en-GB" sz="2400" dirty="0" smtClean="0"/>
              <a:t>SA#93e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S1-213263 </a:t>
            </a:r>
            <a:r>
              <a:rPr lang="en-GB" sz="2000" dirty="0"/>
              <a:t>/ </a:t>
            </a:r>
            <a:r>
              <a:rPr lang="en-GB" sz="2000" dirty="0" smtClean="0"/>
              <a:t>SP-21AAAA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SA1#95e</a:t>
            </a:r>
            <a:r>
              <a:rPr lang="en-GB" sz="2000" dirty="0" smtClean="0"/>
              <a:t>		(08/2021):	</a:t>
            </a:r>
            <a:r>
              <a:rPr lang="en-GB" sz="2000" dirty="0" smtClean="0"/>
              <a:t>85</a:t>
            </a:r>
            <a:r>
              <a:rPr lang="en-GB" sz="2000" dirty="0" smtClean="0"/>
              <a:t>%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90</TotalTime>
  <Words>197</Words>
  <Application>Microsoft Office PowerPoint</Application>
  <PresentationFormat>On-screen Show (4:3)</PresentationFormat>
  <Paragraphs>52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Bookman Old Style</vt:lpstr>
      <vt:lpstr>MS Mincho</vt:lpstr>
      <vt:lpstr>Times New Roman</vt:lpstr>
      <vt:lpstr>Blank Presentation</vt:lpstr>
      <vt:lpstr>PIRATES status report Personal IoT and Residential networks Service Requirements </vt:lpstr>
      <vt:lpstr>PIRATES Progress</vt:lpstr>
      <vt:lpstr>PIRATES Planning</vt:lpstr>
      <vt:lpstr>Work plan between meetings</vt:lpstr>
      <vt:lpstr>PIRATES Completion Date</vt:lpstr>
      <vt:lpstr>PIRATES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r07</cp:lastModifiedBy>
  <cp:revision>363</cp:revision>
  <cp:lastPrinted>2000-01-14T10:02:55Z</cp:lastPrinted>
  <dcterms:created xsi:type="dcterms:W3CDTF">1999-11-22T09:19:47Z</dcterms:created>
  <dcterms:modified xsi:type="dcterms:W3CDTF">2021-09-03T20:46:46Z</dcterms:modified>
  <cp:category>Presentation</cp:category>
</cp:coreProperties>
</file>