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1310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supporting tactile and multi-modality communication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/>
              <a:t>FS_TACMM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</a:t>
            </a:r>
            <a:r>
              <a:rPr lang="en-US" altLang="zh-CN" b="1" dirty="0" smtClean="0"/>
              <a:t>3226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315381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</a:t>
            </a:r>
            <a:r>
              <a:rPr lang="en-US" sz="1200" b="1" dirty="0" smtClean="0"/>
              <a:t>5</a:t>
            </a:r>
            <a:r>
              <a:rPr lang="en-GB" sz="1200" b="1" dirty="0" smtClean="0"/>
              <a:t>e</a:t>
            </a:r>
            <a:endParaRPr lang="en-GB" sz="1200" b="1" dirty="0"/>
          </a:p>
          <a:p>
            <a:r>
              <a:rPr lang="en-GB" sz="1200" b="1" dirty="0"/>
              <a:t>Electronic Meeting</a:t>
            </a:r>
            <a:r>
              <a:rPr lang="en-GB" sz="1200" b="1"/>
              <a:t>, </a:t>
            </a:r>
            <a:r>
              <a:rPr lang="en-GB" altLang="zh-CN" sz="1200" b="1"/>
              <a:t>, 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KPI format updated</a:t>
            </a:r>
          </a:p>
          <a:p>
            <a:pPr lvl="1">
              <a:defRPr/>
            </a:pPr>
            <a:r>
              <a:rPr lang="en-GB" dirty="0" smtClean="0"/>
              <a:t>6 existing use cases updated</a:t>
            </a:r>
          </a:p>
          <a:p>
            <a:pPr lvl="1">
              <a:defRPr/>
            </a:pPr>
            <a:r>
              <a:rPr lang="en-GB" dirty="0" smtClean="0"/>
              <a:t>Clean up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85%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Further consolidate requirements from existing PRs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US" altLang="zh-CN" dirty="0" smtClean="0"/>
              <a:t>SA1#96e (11/2021</a:t>
            </a:r>
            <a:r>
              <a:rPr lang="en-US" altLang="zh-CN" dirty="0"/>
              <a:t>): 100%</a:t>
            </a:r>
          </a:p>
          <a:p>
            <a:pPr lvl="2"/>
            <a:r>
              <a:rPr lang="en-GB" altLang="zh-CN" dirty="0"/>
              <a:t>Consolidation and conclusions</a:t>
            </a:r>
          </a:p>
          <a:p>
            <a:pPr lvl="2"/>
            <a:r>
              <a:rPr lang="en-GB" altLang="zh-CN" dirty="0" smtClean="0"/>
              <a:t>Final </a:t>
            </a:r>
            <a:r>
              <a:rPr lang="en-GB" altLang="zh-CN" dirty="0"/>
              <a:t>TR </a:t>
            </a:r>
            <a:r>
              <a:rPr lang="en-GB" altLang="zh-CN" dirty="0" err="1"/>
              <a:t>cleanup</a:t>
            </a:r>
            <a:r>
              <a:rPr lang="en-GB" altLang="zh-CN" dirty="0" smtClean="0"/>
              <a:t>.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  <a:r>
              <a:rPr lang="en-GB" dirty="0" smtClean="0"/>
              <a:t>and pre-</a:t>
            </a:r>
            <a:r>
              <a:rPr lang="en-GB" dirty="0" err="1" smtClean="0"/>
              <a:t>conf</a:t>
            </a:r>
            <a:r>
              <a:rPr lang="en-GB" dirty="0" smtClean="0"/>
              <a:t> call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Consolidated </a:t>
            </a:r>
            <a:r>
              <a:rPr lang="en-GB" altLang="zh-CN" dirty="0" smtClean="0"/>
              <a:t>requirements</a:t>
            </a:r>
            <a:endParaRPr lang="en-GB" dirty="0" smtClean="0"/>
          </a:p>
          <a:p>
            <a:pPr lvl="1">
              <a:defRPr/>
            </a:pPr>
            <a:r>
              <a:rPr lang="en-GB" altLang="zh-CN" dirty="0"/>
              <a:t>Before next meeting, probably  </a:t>
            </a:r>
            <a:r>
              <a:rPr lang="en-GB" altLang="zh-CN" dirty="0" smtClean="0"/>
              <a:t>11/2021</a:t>
            </a:r>
            <a:r>
              <a:rPr lang="en-GB" dirty="0" smtClean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information: SA#93 (09/2020) 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SA#94 (12/2020</a:t>
            </a:r>
            <a:r>
              <a:rPr lang="en-GB" sz="2000" dirty="0"/>
              <a:t>)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>
                <a:solidFill>
                  <a:srgbClr val="FF0000"/>
                </a:solidFill>
              </a:rPr>
              <a:t>Y</a:t>
            </a:r>
            <a:endParaRPr lang="en-GB" sz="2400" dirty="0" smtClean="0">
              <a:solidFill>
                <a:srgbClr val="FF0000"/>
              </a:solidFill>
            </a:endParaRPr>
          </a:p>
          <a:p>
            <a:pPr marL="342900" lvl="1" indent="-342900">
              <a:buFontTx/>
              <a:buChar char="•"/>
              <a:defRPr/>
            </a:pPr>
            <a:r>
              <a:rPr lang="en-GB" altLang="zh-CN" sz="2000" dirty="0"/>
              <a:t>For approval: SA#93 (9/2020) 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&lt;SA1#92 / SA#90&gt;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S1-204384</a:t>
            </a:r>
            <a:r>
              <a:rPr lang="en-GB" sz="2000" dirty="0" smtClean="0"/>
              <a:t> </a:t>
            </a:r>
            <a:r>
              <a:rPr lang="en-GB" sz="2000" dirty="0"/>
              <a:t>/ </a:t>
            </a:r>
            <a:r>
              <a:rPr lang="en-GB" altLang="zh-CN" dirty="0"/>
              <a:t>SP-201039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SA1#93e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02/2021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30%</a:t>
            </a:r>
          </a:p>
          <a:p>
            <a:pPr lvl="1"/>
            <a:r>
              <a:rPr lang="en-US" altLang="zh-CN" sz="2000" dirty="0" smtClean="0"/>
              <a:t>SA1#94e </a:t>
            </a:r>
            <a:r>
              <a:rPr lang="en-US" altLang="zh-CN" sz="2000"/>
              <a:t>(</a:t>
            </a:r>
            <a:r>
              <a:rPr lang="en-US" altLang="zh-CN" sz="2000" smtClean="0"/>
              <a:t>05/2021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60</a:t>
            </a:r>
            <a:r>
              <a:rPr lang="en-US" altLang="zh-CN" sz="2000" dirty="0"/>
              <a:t>%</a:t>
            </a:r>
          </a:p>
          <a:p>
            <a:pPr lvl="1"/>
            <a:r>
              <a:rPr lang="en-US" altLang="zh-CN" sz="2000" dirty="0" smtClean="0"/>
              <a:t>SA1#94e-bis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07/2021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70</a:t>
            </a:r>
            <a:r>
              <a:rPr lang="en-US" altLang="zh-CN" sz="2000" dirty="0"/>
              <a:t>%</a:t>
            </a:r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281</TotalTime>
  <Words>195</Words>
  <Application>Microsoft Office PowerPoint</Application>
  <PresentationFormat>全屏显示(4:3)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FS_TACMM Status Update Study on supporting tactile and multi-modality communication services</vt:lpstr>
      <vt:lpstr>FS_TACMM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xiaonan11</cp:lastModifiedBy>
  <cp:revision>353</cp:revision>
  <cp:lastPrinted>2000-01-14T10:02:55Z</cp:lastPrinted>
  <dcterms:created xsi:type="dcterms:W3CDTF">1999-11-22T09:19:47Z</dcterms:created>
  <dcterms:modified xsi:type="dcterms:W3CDTF">2021-09-08T10:13:39Z</dcterms:modified>
  <cp:category>Presentation</cp:category>
</cp:coreProperties>
</file>