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8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24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1_Serv/TSGS1_92_Electronic_Meeting/Docs/S1-204383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ngppapp/CreateTdoc.aspx?mode=view&amp;contributionUid=SP-20103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FS_eFRMCS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FRMCS Evolution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fr-FR" dirty="0"/>
              <a:t>900026</a:t>
            </a:r>
            <a:r>
              <a:rPr lang="en-US" dirty="0"/>
              <a:t> FS_eFRMCS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S1-213225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2 updated UC were approved</a:t>
            </a:r>
          </a:p>
          <a:p>
            <a:pPr>
              <a:defRPr/>
            </a:pPr>
            <a:r>
              <a:rPr lang="en-GB" dirty="0"/>
              <a:t>Work/Study Item Completion: 80%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SA1#96 (15 – 19 Nov 2021): &lt;100%&gt;</a:t>
            </a:r>
          </a:p>
          <a:p>
            <a:pPr lvl="2">
              <a:defRPr/>
            </a:pPr>
            <a:r>
              <a:rPr lang="en-US" dirty="0"/>
              <a:t>Refine existing critical supporting applications related use cases from updated UIC FRMCS specifications </a:t>
            </a:r>
          </a:p>
          <a:p>
            <a:pPr lvl="2">
              <a:defRPr/>
            </a:pPr>
            <a:r>
              <a:rPr lang="en-US" dirty="0"/>
              <a:t>Derive new potential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 on use cases (focus on service flows, requirements and gap analysis) between SA1 meetings</a:t>
            </a:r>
          </a:p>
          <a:p>
            <a:pPr lvl="1">
              <a:defRPr/>
            </a:pPr>
            <a:r>
              <a:rPr lang="en-GB" dirty="0"/>
              <a:t>Involved all partners including Korean Rail community</a:t>
            </a:r>
          </a:p>
          <a:p>
            <a:pPr marL="342900" lvl="1" indent="-342900">
              <a:buChar char="•"/>
              <a:defRPr/>
            </a:pPr>
            <a:r>
              <a:rPr lang="en-GB" sz="2800" dirty="0"/>
              <a:t>Preparation or one-to-one calls could be considered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SA#94 (12/2021)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SA1#92e / SA#90-e</a:t>
            </a:r>
          </a:p>
          <a:p>
            <a:pPr lvl="1">
              <a:defRPr/>
            </a:pPr>
            <a:r>
              <a:rPr lang="en-GB" sz="2000" dirty="0"/>
              <a:t>Agreed SID is in tdoc </a:t>
            </a:r>
            <a:r>
              <a:rPr lang="en-GB" sz="2000" dirty="0">
                <a:hlinkClick r:id="rId3"/>
              </a:rPr>
              <a:t>S1-204383</a:t>
            </a:r>
            <a:r>
              <a:rPr lang="en-GB" sz="2000" dirty="0"/>
              <a:t> / </a:t>
            </a:r>
            <a:r>
              <a:rPr lang="en-GB" sz="2000" dirty="0">
                <a:hlinkClick r:id="rId4"/>
              </a:rPr>
              <a:t>SP-201038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SA1#92e (10-20 Nov 2020): 0%</a:t>
            </a:r>
          </a:p>
          <a:p>
            <a:pPr lvl="1">
              <a:defRPr/>
            </a:pPr>
            <a:r>
              <a:rPr lang="en-GB" sz="2000" dirty="0"/>
              <a:t>SA1#93e (22 Feb-4 Mar 2021): 20%</a:t>
            </a:r>
          </a:p>
          <a:p>
            <a:pPr lvl="1">
              <a:defRPr/>
            </a:pPr>
            <a:r>
              <a:rPr lang="en-GB" sz="2000" dirty="0"/>
              <a:t>SA1#94-e (10-20 May 2021): 20% (SID not addressed)</a:t>
            </a:r>
          </a:p>
          <a:p>
            <a:pPr lvl="1">
              <a:defRPr/>
            </a:pPr>
            <a:r>
              <a:rPr lang="en-GB" sz="2000" dirty="0"/>
              <a:t>SA1#94bis-e (4-12 July 2021): 20% (SID not addressed)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1377</TotalTime>
  <Words>260</Words>
  <Application>Microsoft Office PowerPoint</Application>
  <PresentationFormat>Affichage à l'écran (4:3)</PresentationFormat>
  <Paragraphs>50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FS_eFRMCS Status Update Study on FRMCS Evolution</vt:lpstr>
      <vt:lpstr>FS_eFRMCS Progress</vt:lpstr>
      <vt:lpstr>FS_eFRMCS Planning</vt:lpstr>
      <vt:lpstr>Work plan between meetings</vt:lpstr>
      <vt:lpstr>FS_eFRMCS Completion Date</vt:lpstr>
      <vt:lpstr>FS_eFRMCS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376</cp:revision>
  <cp:lastPrinted>2000-01-14T10:02:55Z</cp:lastPrinted>
  <dcterms:created xsi:type="dcterms:W3CDTF">1999-11-22T09:19:47Z</dcterms:created>
  <dcterms:modified xsi:type="dcterms:W3CDTF">2021-09-03T09:43:40Z</dcterms:modified>
  <cp:category>Presentation</cp:category>
</cp:coreProperties>
</file>