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0" r:id="rId4"/>
    <p:sldId id="267" r:id="rId5"/>
    <p:sldId id="261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6" d="100"/>
          <a:sy n="76" d="100"/>
        </p:scale>
        <p:origin x="896" y="8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FS_VMR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vehicle-mounted relays 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Francesco Pica</a:t>
            </a:r>
          </a:p>
          <a:p>
            <a:r>
              <a:rPr lang="en-US" dirty="0"/>
              <a:t>Qualcomm</a:t>
            </a:r>
          </a:p>
          <a:p>
            <a:r>
              <a:rPr lang="en-US" dirty="0"/>
              <a:t>FS_VMR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3707904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S1-213224</a:t>
            </a:r>
            <a:br>
              <a:rPr lang="en-GB" b="1" dirty="0"/>
            </a:br>
            <a:r>
              <a:rPr lang="en-GB" sz="2400" dirty="0"/>
              <a:t>(Revision of S1-211343)</a:t>
            </a:r>
            <a:endParaRPr lang="en-GB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19549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#95e</a:t>
            </a:r>
          </a:p>
          <a:p>
            <a:r>
              <a:rPr lang="en-GB" sz="1200" b="1" dirty="0"/>
              <a:t>Electronic Meeting, Aug 23 – Sep 02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FS_VMR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the S1 94e-bis meeting</a:t>
            </a:r>
          </a:p>
          <a:p>
            <a:pPr lvl="1">
              <a:defRPr/>
            </a:pPr>
            <a:r>
              <a:rPr lang="en-GB" sz="2000" dirty="0"/>
              <a:t>Agreed first set of consolidated requirements</a:t>
            </a:r>
          </a:p>
          <a:p>
            <a:pPr lvl="1">
              <a:defRPr/>
            </a:pPr>
            <a:r>
              <a:rPr lang="en-GB" sz="2000" dirty="0"/>
              <a:t>Agreed TR conclusions</a:t>
            </a:r>
          </a:p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Finalized consolidated requirements</a:t>
            </a:r>
          </a:p>
          <a:p>
            <a:pPr lvl="1">
              <a:defRPr/>
            </a:pPr>
            <a:r>
              <a:rPr lang="en-GB" dirty="0"/>
              <a:t>TR sent to SA for approval</a:t>
            </a:r>
          </a:p>
          <a:p>
            <a:pPr marL="457200" lvl="1" indent="0">
              <a:buFontTx/>
              <a:buNone/>
              <a:defRPr/>
            </a:pPr>
            <a:r>
              <a:rPr lang="en-GB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defRPr/>
            </a:pPr>
            <a:r>
              <a:rPr lang="en-GB" dirty="0"/>
              <a:t>Study Item Completion: 100%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FS_VMR </a:t>
            </a:r>
            <a:r>
              <a:rPr lang="en-GB" dirty="0"/>
              <a:t>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None</a:t>
            </a:r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None</a:t>
            </a:r>
          </a:p>
          <a:p>
            <a:pPr lvl="1">
              <a:defRPr/>
            </a:pPr>
            <a:endParaRPr lang="en-GB" dirty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US" dirty="0"/>
              <a:t>FS_VMR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approval: SA#93 (09/2021)</a:t>
            </a:r>
          </a:p>
          <a:p>
            <a:pPr lvl="1">
              <a:defRPr/>
            </a:pPr>
            <a:endParaRPr lang="en-GB" sz="20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no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FS_VMR</a:t>
            </a:r>
            <a:r>
              <a:rPr lang="en-GB" dirty="0"/>
              <a:t>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SI has been approved at SA#89e</a:t>
            </a:r>
          </a:p>
          <a:p>
            <a:pPr lvl="1">
              <a:defRPr/>
            </a:pPr>
            <a:r>
              <a:rPr lang="en-GB" sz="2000" dirty="0"/>
              <a:t>Approved SID is in </a:t>
            </a:r>
            <a:r>
              <a:rPr lang="en-GB" sz="2000" dirty="0" err="1"/>
              <a:t>tdoc</a:t>
            </a:r>
            <a:r>
              <a:rPr lang="en-GB" sz="2000" dirty="0"/>
              <a:t> SP-200798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S1-94e-Bis (July 2021): 95%</a:t>
            </a:r>
          </a:p>
          <a:p>
            <a:pPr lvl="1">
              <a:defRPr/>
            </a:pPr>
            <a:r>
              <a:rPr lang="en-GB" sz="2000" dirty="0"/>
              <a:t>S1-94e (May 2021): 85%</a:t>
            </a:r>
          </a:p>
          <a:p>
            <a:pPr lvl="1">
              <a:defRPr/>
            </a:pPr>
            <a:r>
              <a:rPr lang="en-GB" sz="2000" dirty="0"/>
              <a:t>S1-93e (Feb 2021): 60% </a:t>
            </a:r>
          </a:p>
          <a:p>
            <a:pPr lvl="1">
              <a:defRPr/>
            </a:pPr>
            <a:r>
              <a:rPr lang="en-GB" sz="2000" dirty="0"/>
              <a:t>S1-92e (Nov 2020): 35% 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310</TotalTime>
  <Words>189</Words>
  <Application>Microsoft Office PowerPoint</Application>
  <PresentationFormat>On-screen Show (4:3)</PresentationFormat>
  <Paragraphs>50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FS_VMR Status Update Study on vehicle-mounted relays </vt:lpstr>
      <vt:lpstr>FS_VMR Progress</vt:lpstr>
      <vt:lpstr>FS_VMR Planning</vt:lpstr>
      <vt:lpstr>Work plan between meetings</vt:lpstr>
      <vt:lpstr>FS_VMR Completion Date</vt:lpstr>
      <vt:lpstr>FS_VMR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Qualcomm3</cp:lastModifiedBy>
  <cp:revision>342</cp:revision>
  <cp:lastPrinted>2000-01-14T10:02:55Z</cp:lastPrinted>
  <dcterms:created xsi:type="dcterms:W3CDTF">1999-11-22T09:19:47Z</dcterms:created>
  <dcterms:modified xsi:type="dcterms:W3CDTF">2021-09-08T22:59:10Z</dcterms:modified>
  <cp:category>Presentation</cp:category>
</cp:coreProperties>
</file>