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84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FS_PALS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5G Networks Providing Access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to Localized Services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Lola Awoniyi-Oteri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S1-213223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745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#95e</a:t>
            </a:r>
          </a:p>
          <a:p>
            <a:r>
              <a:rPr lang="en-GB" sz="1200" b="1" dirty="0"/>
              <a:t>Electronic Meeting, August 23-September 02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the SA1 94bis-e meeting</a:t>
            </a:r>
          </a:p>
          <a:p>
            <a:pPr lvl="1">
              <a:defRPr/>
            </a:pPr>
            <a:r>
              <a:rPr lang="en-GB" dirty="0"/>
              <a:t>Agreed consolidation of some potential requirements</a:t>
            </a:r>
          </a:p>
          <a:p>
            <a:pPr>
              <a:defRPr/>
            </a:pPr>
            <a:r>
              <a:rPr lang="en-GB" dirty="0"/>
              <a:t>Progress made at this meeting (SA1 95e)</a:t>
            </a:r>
          </a:p>
          <a:p>
            <a:pPr lvl="1">
              <a:defRPr/>
            </a:pPr>
            <a:r>
              <a:rPr lang="en-GB" dirty="0"/>
              <a:t>Agreed consolidation of remaining potential requirements 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SA#93 (09/2021)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approved at SA#89e (Sep 2020)</a:t>
            </a:r>
          </a:p>
          <a:p>
            <a:pPr lvl="1">
              <a:defRPr/>
            </a:pPr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SP-200799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 (Nov 2020): 35%</a:t>
            </a:r>
          </a:p>
          <a:p>
            <a:pPr lvl="1">
              <a:defRPr/>
            </a:pPr>
            <a:r>
              <a:rPr lang="en-GB" sz="2000" dirty="0"/>
              <a:t>SA1#93e (Feb-Mar 2021): 77%</a:t>
            </a:r>
          </a:p>
          <a:p>
            <a:pPr lvl="1">
              <a:defRPr/>
            </a:pPr>
            <a:r>
              <a:rPr lang="en-GB" sz="2000" dirty="0"/>
              <a:t>SA1#94e (May 2021): 95%</a:t>
            </a:r>
          </a:p>
          <a:p>
            <a:pPr lvl="1">
              <a:defRPr/>
            </a:pPr>
            <a:r>
              <a:rPr lang="en-GB" sz="2000" dirty="0"/>
              <a:t>SA1#94bis-e (July 2021): 97%</a:t>
            </a:r>
          </a:p>
          <a:p>
            <a:pPr lvl="1">
              <a:defRPr/>
            </a:pPr>
            <a:r>
              <a:rPr lang="en-GB" sz="2000" dirty="0"/>
              <a:t>SA1#95e (August 2021): 100%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352</TotalTime>
  <Words>223</Words>
  <Application>Microsoft Office PowerPoint</Application>
  <PresentationFormat>On-screen Show 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FS_PALS Status Update Study on 5G Networks Providing Access  to Localized Services </vt:lpstr>
      <vt:lpstr>FS_PALS Progress</vt:lpstr>
      <vt:lpstr>FS_PALS Planning</vt:lpstr>
      <vt:lpstr>Work plan between meetings</vt:lpstr>
      <vt:lpstr>FS_PALS Completion Date</vt:lpstr>
      <vt:lpstr>FS_PALS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S1-212150</cp:lastModifiedBy>
  <cp:revision>354</cp:revision>
  <cp:lastPrinted>2000-01-14T10:02:55Z</cp:lastPrinted>
  <dcterms:created xsi:type="dcterms:W3CDTF">1999-11-22T09:19:47Z</dcterms:created>
  <dcterms:modified xsi:type="dcterms:W3CDTF">2021-09-06T10:52:36Z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-1543297089</vt:i4>
  </property>
  <property fmtid="{D5CDD505-2E9C-101B-9397-08002B2CF9AE}" pid="3" name="_NewReviewCycle">
    <vt:lpwstr/>
  </property>
  <property fmtid="{D5CDD505-2E9C-101B-9397-08002B2CF9AE}" pid="4" name="_EmailSubject">
    <vt:lpwstr>Final Tdocs and status reports</vt:lpwstr>
  </property>
  <property fmtid="{D5CDD505-2E9C-101B-9397-08002B2CF9AE}" pid="5" name="_AuthorEmail">
    <vt:lpwstr>oawoniyi@qti.qualcomm.com</vt:lpwstr>
  </property>
  <property fmtid="{D5CDD505-2E9C-101B-9397-08002B2CF9AE}" pid="6" name="_AuthorEmailDisplayName">
    <vt:lpwstr>Lola Awoniyi-Oteri</vt:lpwstr>
  </property>
</Properties>
</file>