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7" r:id="rId2"/>
    <p:sldId id="256" r:id="rId3"/>
    <p:sldId id="260" r:id="rId4"/>
    <p:sldId id="261" r:id="rId5"/>
    <p:sldId id="264" r:id="rId6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112" d="100"/>
          <a:sy n="112" d="100"/>
        </p:scale>
        <p:origin x="1452" y="9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FS_Resident</a:t>
            </a:r>
            <a:r>
              <a:rPr lang="en-US" dirty="0"/>
              <a:t>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of Enhancements for Residential 5G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Toon Norp</a:t>
            </a:r>
          </a:p>
          <a:p>
            <a:r>
              <a:rPr lang="en-US" dirty="0"/>
              <a:t>KPN</a:t>
            </a:r>
          </a:p>
          <a:p>
            <a:r>
              <a:rPr lang="en-US" dirty="0" err="1"/>
              <a:t>FS_Resident</a:t>
            </a:r>
            <a:r>
              <a:rPr lang="en-US" dirty="0"/>
              <a:t>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S1-211340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874186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#94e</a:t>
            </a:r>
          </a:p>
          <a:p>
            <a:r>
              <a:rPr lang="en-GB" sz="1200" b="1" dirty="0"/>
              <a:t>Electronic Meeting, </a:t>
            </a:r>
            <a:r>
              <a:rPr lang="en-US" sz="1200" b="1" dirty="0"/>
              <a:t>10 – 20 May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FS_Resident</a:t>
            </a:r>
            <a:r>
              <a:rPr lang="en-GB" dirty="0"/>
              <a:t>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Progress made at this meeting</a:t>
            </a:r>
          </a:p>
          <a:p>
            <a:pPr lvl="1">
              <a:defRPr/>
            </a:pPr>
            <a:r>
              <a:rPr lang="en-GB" sz="2000" dirty="0"/>
              <a:t>Editorial clean up</a:t>
            </a:r>
          </a:p>
          <a:p>
            <a:pPr lvl="1">
              <a:defRPr/>
            </a:pPr>
            <a:r>
              <a:rPr lang="en-GB" sz="2000" dirty="0"/>
              <a:t>Terminology clean up</a:t>
            </a:r>
          </a:p>
          <a:p>
            <a:pPr lvl="1">
              <a:defRPr/>
            </a:pPr>
            <a:r>
              <a:rPr lang="en-GB" sz="2000" dirty="0"/>
              <a:t>Removal of editor’s notes</a:t>
            </a:r>
          </a:p>
          <a:p>
            <a:pPr lvl="1">
              <a:defRPr/>
            </a:pPr>
            <a:r>
              <a:rPr lang="en-GB" sz="2000" dirty="0"/>
              <a:t>9 updates / clarifications of existing requirements</a:t>
            </a:r>
          </a:p>
          <a:p>
            <a:pPr lvl="1">
              <a:defRPr/>
            </a:pPr>
            <a:r>
              <a:rPr lang="en-GB" sz="2000" dirty="0"/>
              <a:t>Consolidation of potential requirements</a:t>
            </a:r>
          </a:p>
          <a:p>
            <a:pPr>
              <a:defRPr/>
            </a:pPr>
            <a:r>
              <a:rPr lang="en-GB" sz="2400" dirty="0"/>
              <a:t>Work/Study Item Completion: 100%</a:t>
            </a:r>
          </a:p>
          <a:p>
            <a:pPr lvl="1">
              <a:defRPr/>
            </a:pPr>
            <a:r>
              <a:rPr lang="en-GB" sz="2000" dirty="0"/>
              <a:t>Even though completion is &gt;80%, we do not send TR for approval to avoid CR process next meeting</a:t>
            </a:r>
          </a:p>
          <a:p>
            <a:pPr>
              <a:defRPr/>
            </a:pPr>
            <a:r>
              <a:rPr lang="en-GB" sz="2400" dirty="0"/>
              <a:t>Controversial issues</a:t>
            </a:r>
          </a:p>
          <a:p>
            <a:pPr lvl="1">
              <a:defRPr/>
            </a:pPr>
            <a:r>
              <a:rPr lang="en-GB" sz="2000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err="1"/>
              <a:t>FS_Resident</a:t>
            </a:r>
            <a:r>
              <a:rPr lang="en-GB" dirty="0"/>
              <a:t>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SA1#91e (Aug 2020): 30%</a:t>
            </a:r>
          </a:p>
          <a:p>
            <a:pPr lvl="2">
              <a:defRPr/>
            </a:pPr>
            <a:r>
              <a:rPr lang="en-GB" dirty="0"/>
              <a:t>Outline, Scope, Use cases with potential requirements</a:t>
            </a:r>
          </a:p>
          <a:p>
            <a:pPr lvl="1">
              <a:defRPr/>
            </a:pPr>
            <a:r>
              <a:rPr lang="en-GB" dirty="0"/>
              <a:t>SA1#92e (Nov 2020): 50%</a:t>
            </a:r>
          </a:p>
          <a:p>
            <a:pPr lvl="2">
              <a:defRPr/>
            </a:pPr>
            <a:r>
              <a:rPr lang="en-GB" dirty="0"/>
              <a:t>(Updates of) use cases with potential requirements</a:t>
            </a:r>
          </a:p>
          <a:p>
            <a:pPr lvl="1">
              <a:defRPr/>
            </a:pPr>
            <a:r>
              <a:rPr lang="en-GB" dirty="0"/>
              <a:t>SA1#93e (Mar 2021): 75%</a:t>
            </a:r>
          </a:p>
          <a:p>
            <a:pPr lvl="2">
              <a:defRPr/>
            </a:pPr>
            <a:r>
              <a:rPr lang="en-GB" dirty="0"/>
              <a:t>Clean up of terminology, new and updates of use cases, clean up of editor notes, discuss normative WID</a:t>
            </a:r>
          </a:p>
          <a:p>
            <a:pPr lvl="1">
              <a:defRPr/>
            </a:pPr>
            <a:r>
              <a:rPr lang="en-GB" dirty="0"/>
              <a:t>SA1#94e (Jun 2021): 85%</a:t>
            </a:r>
          </a:p>
          <a:p>
            <a:pPr lvl="2">
              <a:defRPr/>
            </a:pPr>
            <a:r>
              <a:rPr lang="en-GB" dirty="0"/>
              <a:t>Identification / credentials of PRAS, Starting consolidation process, Conclusions, Adding figures</a:t>
            </a:r>
          </a:p>
          <a:p>
            <a:pPr lvl="1">
              <a:defRPr/>
            </a:pPr>
            <a:r>
              <a:rPr lang="en-GB" dirty="0"/>
              <a:t>SA1#94bis (Jul 2021) : 100%</a:t>
            </a:r>
          </a:p>
          <a:p>
            <a:pPr lvl="2">
              <a:defRPr/>
            </a:pPr>
            <a:r>
              <a:rPr lang="en-GB" dirty="0"/>
              <a:t>Consolidation of requirements and clean-up of use cases</a:t>
            </a:r>
          </a:p>
          <a:p>
            <a:pPr lvl="1">
              <a:defRPr/>
            </a:pPr>
            <a:endParaRPr lang="en-GB" dirty="0"/>
          </a:p>
          <a:p>
            <a:pPr lvl="2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 err="1"/>
              <a:t>FS_Resident</a:t>
            </a:r>
            <a:r>
              <a:rPr lang="en-GB" dirty="0"/>
              <a:t>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SA#91 (03/2021)</a:t>
            </a:r>
          </a:p>
          <a:p>
            <a:pPr lvl="1">
              <a:defRPr/>
            </a:pPr>
            <a:r>
              <a:rPr lang="en-GB" sz="2000" dirty="0"/>
              <a:t>For approval: SA#92 (06/2021)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N</a:t>
            </a:r>
          </a:p>
          <a:p>
            <a:pPr lvl="1">
              <a:defRPr/>
            </a:pPr>
            <a:r>
              <a:rPr lang="en-GB" sz="2000" dirty="0"/>
              <a:t>If yes, previous target completion dates:</a:t>
            </a:r>
          </a:p>
          <a:p>
            <a:pPr lvl="2">
              <a:defRPr/>
            </a:pPr>
            <a:r>
              <a:rPr lang="en-GB" sz="1600" dirty="0"/>
              <a:t> </a:t>
            </a:r>
          </a:p>
          <a:p>
            <a:pPr marL="457200" lvl="1" indent="0">
              <a:buNone/>
              <a:defRPr/>
            </a:pPr>
            <a:r>
              <a:rPr lang="en-GB" sz="1600" i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Remove “If yes…” and all subsequent bullets if current completion date is unchanged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nl-NL" dirty="0" err="1"/>
              <a:t>FS_Resident</a:t>
            </a:r>
            <a:r>
              <a:rPr lang="nl-NL" dirty="0"/>
              <a:t>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approved at SA1#88e </a:t>
            </a:r>
          </a:p>
          <a:p>
            <a:pPr lvl="1">
              <a:defRPr/>
            </a:pPr>
            <a:r>
              <a:rPr lang="en-GB" sz="2000" dirty="0"/>
              <a:t>Approved WID is in </a:t>
            </a:r>
            <a:r>
              <a:rPr lang="en-GB" sz="2000" dirty="0" err="1"/>
              <a:t>tdoc</a:t>
            </a:r>
            <a:r>
              <a:rPr lang="en-GB" sz="2000" dirty="0"/>
              <a:t> SP-200576</a:t>
            </a:r>
          </a:p>
          <a:p>
            <a:pPr lvl="0"/>
            <a:endParaRPr lang="en-GB" sz="2400" dirty="0"/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SA1#90 (05/2020): 0%</a:t>
            </a:r>
          </a:p>
          <a:p>
            <a:pPr lvl="1">
              <a:defRPr/>
            </a:pPr>
            <a:r>
              <a:rPr lang="en-GB" sz="2000" dirty="0"/>
              <a:t>SA1#91e (08/2020): 30%</a:t>
            </a:r>
          </a:p>
          <a:p>
            <a:pPr lvl="1">
              <a:defRPr/>
            </a:pPr>
            <a:r>
              <a:rPr lang="en-GB" sz="2000" dirty="0"/>
              <a:t>SA1#92e (11/2020): 50%</a:t>
            </a:r>
          </a:p>
          <a:p>
            <a:pPr lvl="1">
              <a:defRPr/>
            </a:pPr>
            <a:r>
              <a:rPr lang="en-GB" sz="2000" dirty="0"/>
              <a:t>SA1#93e (03/2021): 75%</a:t>
            </a:r>
          </a:p>
          <a:p>
            <a:pPr lvl="1">
              <a:defRPr/>
            </a:pPr>
            <a:r>
              <a:rPr lang="en-GB" sz="2000" dirty="0"/>
              <a:t>SA1#94e (05/2021): 85%</a:t>
            </a:r>
          </a:p>
          <a:p>
            <a:pPr lvl="1">
              <a:defRPr/>
            </a:pPr>
            <a:r>
              <a:rPr lang="en-GB" sz="2000" dirty="0"/>
              <a:t>SA1#94bise (07/2021): 100%</a:t>
            </a: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3312</TotalTime>
  <Words>336</Words>
  <Application>Microsoft Office PowerPoint</Application>
  <PresentationFormat>On-screen Show (4:3)</PresentationFormat>
  <Paragraphs>60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Bookman Old Style</vt:lpstr>
      <vt:lpstr>Times New Roman</vt:lpstr>
      <vt:lpstr>Blank Presentation</vt:lpstr>
      <vt:lpstr>FS_Resident Status Update Study of Enhancements for Residential 5G</vt:lpstr>
      <vt:lpstr>FS_Resident Progress</vt:lpstr>
      <vt:lpstr>FS_Resident Planning</vt:lpstr>
      <vt:lpstr>FS_Resident Completion Date</vt:lpstr>
      <vt:lpstr>FS_Resident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Toon Norp</cp:lastModifiedBy>
  <cp:revision>362</cp:revision>
  <cp:lastPrinted>2000-01-14T10:02:55Z</cp:lastPrinted>
  <dcterms:created xsi:type="dcterms:W3CDTF">1999-11-22T09:19:47Z</dcterms:created>
  <dcterms:modified xsi:type="dcterms:W3CDTF">2021-09-06T10:33:39Z</dcterms:modified>
  <cp:category>Presentation</cp:category>
</cp:coreProperties>
</file>