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8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7" d="100"/>
          <a:sy n="67" d="100"/>
        </p:scale>
        <p:origin x="1224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02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reateTDoc.aspx?mode=view&amp;contributionUid=S1-202244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88E_Electronic/Docs/SP-200572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i="0" dirty="0"/>
              <a:t>FS_OffNetRail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Off-Network for Rail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Guillaume Gach</a:t>
            </a:r>
          </a:p>
          <a:p>
            <a:r>
              <a:rPr lang="en-US" dirty="0"/>
              <a:t>UIC</a:t>
            </a:r>
          </a:p>
          <a:p>
            <a:r>
              <a:rPr lang="en-US" dirty="0"/>
              <a:t>880036 FS_OffNetRail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S1-213220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 dirty="0"/>
              <a:t>Electronic Meeting, 23 Aug –2 Sep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2 updated UC were approved</a:t>
            </a:r>
          </a:p>
          <a:p>
            <a:pPr lvl="1">
              <a:defRPr/>
            </a:pPr>
            <a:r>
              <a:rPr lang="en-GB" dirty="0"/>
              <a:t>Conclusion and recommendations were completed </a:t>
            </a:r>
            <a:r>
              <a:rPr lang="en-GB" sz="1800" dirty="0"/>
              <a:t>(</a:t>
            </a:r>
            <a:r>
              <a:rPr lang="en-US" sz="1800" dirty="0"/>
              <a:t>identifications of limitations, missing requirements and gaps in existing functionalities supported by 3GPP is further delayed, to be performed by external bodies)</a:t>
            </a:r>
          </a:p>
          <a:p>
            <a:pPr lvl="1">
              <a:defRPr/>
            </a:pPr>
            <a:r>
              <a:rPr lang="en-GB" dirty="0"/>
              <a:t>Presentation of Specification to TSG </a:t>
            </a:r>
            <a:r>
              <a:rPr lang="en-US" dirty="0"/>
              <a:t>SA is ready for information</a:t>
            </a:r>
            <a:endParaRPr lang="en-GB" dirty="0"/>
          </a:p>
          <a:p>
            <a:pPr>
              <a:defRPr/>
            </a:pPr>
            <a:r>
              <a:rPr lang="en-GB" dirty="0"/>
              <a:t>Work/Study Item Completion: 90%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SA1#96 (15 – 19 Nov 2021): &lt;100%&gt;</a:t>
            </a:r>
          </a:p>
          <a:p>
            <a:pPr lvl="2">
              <a:defRPr/>
            </a:pPr>
            <a:r>
              <a:rPr lang="en-US" dirty="0"/>
              <a:t>Consolidate potential requirements which are FFS</a:t>
            </a:r>
          </a:p>
          <a:p>
            <a:pPr marL="914400" lvl="2" indent="0">
              <a:buNone/>
              <a:defRPr/>
            </a:pPr>
            <a:endParaRPr lang="en-US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6153742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discussions </a:t>
            </a:r>
          </a:p>
          <a:p>
            <a:pPr lvl="1">
              <a:defRPr/>
            </a:pPr>
            <a:r>
              <a:rPr lang="en-GB" dirty="0"/>
              <a:t>Discussion on requirements which are FFS</a:t>
            </a:r>
          </a:p>
          <a:p>
            <a:pPr lvl="1">
              <a:defRPr/>
            </a:pPr>
            <a:r>
              <a:rPr lang="en-GB" dirty="0"/>
              <a:t>Check how to handle notes of section 5 (notes to figures on performance requirements)</a:t>
            </a:r>
          </a:p>
          <a:p>
            <a:pPr lvl="1">
              <a:defRPr/>
            </a:pPr>
            <a:r>
              <a:rPr lang="en-GB" dirty="0"/>
              <a:t>Clean up TR 22.990 (sections 6 &amp; 7)</a:t>
            </a:r>
          </a:p>
          <a:p>
            <a:pPr lvl="1">
              <a:defRPr/>
            </a:pPr>
            <a:r>
              <a:rPr lang="en-GB" dirty="0"/>
              <a:t>Involved all partners including Korean Rail community</a:t>
            </a:r>
          </a:p>
          <a:p>
            <a:pPr marL="342900" lvl="1" indent="-342900">
              <a:buChar char="•"/>
              <a:defRPr/>
            </a:pPr>
            <a:r>
              <a:rPr lang="en-GB" sz="2800" dirty="0">
                <a:ea typeface="+mn-ea"/>
                <a:cs typeface="+mn-cs"/>
              </a:rPr>
              <a:t>Preparation or one-to-one calls could be considered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US" dirty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SA#94 (12/2021)</a:t>
            </a:r>
          </a:p>
          <a:p>
            <a:pPr lvl="1">
              <a:defRPr/>
            </a:pPr>
            <a:r>
              <a:rPr lang="en-GB" sz="2000" dirty="0"/>
              <a:t>For approval: SA#94 (12/2021)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agreed/approved at SA1#90e / SA#88e</a:t>
            </a:r>
          </a:p>
          <a:p>
            <a:pPr lvl="1">
              <a:defRPr/>
            </a:pPr>
            <a:r>
              <a:rPr lang="en-GB" sz="2000" dirty="0"/>
              <a:t>Agreed/Approved WID is in tdoc </a:t>
            </a:r>
            <a:r>
              <a:rPr lang="en-GB" sz="2000" dirty="0">
                <a:hlinkClick r:id="rId3"/>
              </a:rPr>
              <a:t>S1-202244</a:t>
            </a:r>
            <a:r>
              <a:rPr lang="en-GB" sz="2000" dirty="0"/>
              <a:t> / </a:t>
            </a:r>
            <a:r>
              <a:rPr lang="en-GB" sz="2000" dirty="0">
                <a:hlinkClick r:id="rId4"/>
              </a:rPr>
              <a:t>SP-200572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SA1#90-e (18-22 May 2020): 0%</a:t>
            </a:r>
          </a:p>
          <a:p>
            <a:pPr lvl="1">
              <a:defRPr/>
            </a:pPr>
            <a:r>
              <a:rPr lang="en-GB" sz="2000" dirty="0"/>
              <a:t>SA1#91-e (24 Aug-2 Sep 2020): 10%</a:t>
            </a:r>
          </a:p>
          <a:p>
            <a:pPr lvl="1">
              <a:defRPr/>
            </a:pPr>
            <a:r>
              <a:rPr lang="en-GB" sz="2000" dirty="0"/>
              <a:t>SA1#92-e (10-20 Nov 2020): 30%</a:t>
            </a:r>
          </a:p>
          <a:p>
            <a:pPr lvl="1">
              <a:defRPr/>
            </a:pPr>
            <a:r>
              <a:rPr lang="en-GB" sz="2000" dirty="0"/>
              <a:t>SA1#93-e (22 Feb-4 Mar 2021): 50%</a:t>
            </a:r>
          </a:p>
          <a:p>
            <a:pPr lvl="1">
              <a:defRPr/>
            </a:pPr>
            <a:r>
              <a:rPr lang="en-GB" sz="2000" dirty="0"/>
              <a:t>SA1#94-e (10-20 May 2021): 50% (SID not addressed)</a:t>
            </a:r>
          </a:p>
          <a:p>
            <a:pPr lvl="1">
              <a:defRPr/>
            </a:pPr>
            <a:r>
              <a:rPr lang="en-GB" sz="2000" dirty="0"/>
              <a:t>SA1#94bis-e (4-12 July 2021): 50% (SID not addressed)</a:t>
            </a:r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230</TotalTime>
  <Words>324</Words>
  <Application>Microsoft Office PowerPoint</Application>
  <PresentationFormat>Affichage à l'écran (4:3)</PresentationFormat>
  <Paragraphs>55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FS_OffNetRail Status Update Study on Off-Network for Rail</vt:lpstr>
      <vt:lpstr>FS_OffNetRail Progress</vt:lpstr>
      <vt:lpstr>FS_OffNetRail Planning</vt:lpstr>
      <vt:lpstr>Work plan between meetings</vt:lpstr>
      <vt:lpstr>FS_OffNetRail Completion Date</vt:lpstr>
      <vt:lpstr>FS_OffNetRail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guillauMe</cp:lastModifiedBy>
  <cp:revision>374</cp:revision>
  <cp:lastPrinted>2000-01-14T10:02:55Z</cp:lastPrinted>
  <dcterms:created xsi:type="dcterms:W3CDTF">1999-11-22T09:19:47Z</dcterms:created>
  <dcterms:modified xsi:type="dcterms:W3CDTF">2021-09-03T10:03:08Z</dcterms:modified>
  <cp:category>Presentation</cp:category>
</cp:coreProperties>
</file>