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76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altLang="ko-KR" dirty="0"/>
              <a:t>FS_RAILSS Status Update</a:t>
            </a:r>
            <a:br>
              <a:rPr lang="en-US" altLang="ko-KR" dirty="0"/>
            </a:br>
            <a:r>
              <a:rPr lang="en-US" altLang="ko-KR" dirty="0">
                <a:solidFill>
                  <a:srgbClr val="FF0000"/>
                </a:solidFill>
              </a:rPr>
              <a:t>Study on 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Andrew Min-gyu Han</a:t>
            </a:r>
          </a:p>
          <a:p>
            <a:r>
              <a:rPr lang="en-US" altLang="ko-KR" dirty="0"/>
              <a:t>Hansung University</a:t>
            </a:r>
          </a:p>
          <a:p>
            <a:r>
              <a:rPr lang="en-US" altLang="ko-KR" dirty="0"/>
              <a:t>FS_RAILSS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S1-213217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1053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95e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US" sz="1200" b="1" dirty="0" smtClean="0"/>
              <a:t>23 Aug </a:t>
            </a:r>
            <a:r>
              <a:rPr lang="en-US" sz="1200" b="1" dirty="0"/>
              <a:t>– </a:t>
            </a:r>
            <a:r>
              <a:rPr lang="en-US" sz="1200" b="1" dirty="0" smtClean="0"/>
              <a:t>2 Sep </a:t>
            </a:r>
            <a:r>
              <a:rPr lang="en-US" sz="1200" b="1" dirty="0"/>
              <a:t>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Definition </a:t>
            </a:r>
            <a:r>
              <a:rPr lang="en-GB" dirty="0" smtClean="0"/>
              <a:t>and </a:t>
            </a:r>
            <a:r>
              <a:rPr lang="en-GB" dirty="0" smtClean="0"/>
              <a:t>a </a:t>
            </a:r>
            <a:r>
              <a:rPr lang="en-GB" dirty="0" err="1" smtClean="0"/>
              <a:t>usecase</a:t>
            </a:r>
            <a:r>
              <a:rPr lang="en-GB" dirty="0" smtClean="0"/>
              <a:t> are </a:t>
            </a:r>
            <a:r>
              <a:rPr lang="en-GB" dirty="0" smtClean="0"/>
              <a:t>added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35%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altLang="ko-KR" dirty="0" smtClean="0"/>
              <a:t>SA1#95+1: Cancelled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SA1#95+2 (</a:t>
            </a:r>
            <a:r>
              <a:rPr lang="en-GB" altLang="ko-KR" dirty="0" smtClean="0"/>
              <a:t>Feb 2022</a:t>
            </a:r>
            <a:r>
              <a:rPr lang="en-GB" dirty="0" smtClean="0"/>
              <a:t>): 80</a:t>
            </a:r>
            <a:r>
              <a:rPr lang="en-GB" dirty="0" smtClean="0"/>
              <a:t>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SA1#95+3 (</a:t>
            </a:r>
            <a:r>
              <a:rPr lang="en-GB" altLang="ko-KR" dirty="0" smtClean="0"/>
              <a:t>May 2022</a:t>
            </a:r>
            <a:r>
              <a:rPr lang="en-GB" dirty="0" smtClean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Evaluate the requirements and analysis their </a:t>
            </a:r>
            <a:r>
              <a:rPr lang="en-GB" altLang="ko-KR" dirty="0" smtClean="0"/>
              <a:t>gaps</a:t>
            </a:r>
            <a:endParaRPr lang="en-GB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altLang="ko-KR" dirty="0"/>
              <a:t>Define use cases, discuss on potential requirements and analysis their gaps</a:t>
            </a:r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en-GB" dirty="0" smtClean="0"/>
              <a:t>TBD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FS_RAILSS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SA#98 </a:t>
            </a:r>
            <a:r>
              <a:rPr lang="en-GB" sz="2000" dirty="0" smtClean="0"/>
              <a:t>(</a:t>
            </a:r>
            <a:r>
              <a:rPr lang="en-GB" sz="2000" dirty="0" smtClean="0"/>
              <a:t>05/2022)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FS_RAILSS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SA#85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SP-190838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SA1#88-1 (08/2019): 0%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SA1#92-2 (11/2020): 15%</a:t>
            </a:r>
          </a:p>
          <a:p>
            <a:pPr lvl="1">
              <a:defRPr/>
            </a:pPr>
            <a:r>
              <a:rPr lang="en-GB" sz="2000" dirty="0" smtClean="0"/>
              <a:t>SA1#93-3 (03/2021): </a:t>
            </a:r>
            <a:r>
              <a:rPr lang="en-GB" sz="2000" dirty="0" smtClean="0"/>
              <a:t>30%</a:t>
            </a:r>
          </a:p>
          <a:p>
            <a:pPr lvl="1">
              <a:defRPr/>
            </a:pPr>
            <a:r>
              <a:rPr lang="en-GB" sz="2000" dirty="0" smtClean="0"/>
              <a:t>SA1#95-4 (09/2021): 40%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259</TotalTime>
  <Words>195</Words>
  <Application>Microsoft Office PowerPoint</Application>
  <PresentationFormat>화면 슬라이드 쇼(4:3)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 FS_RAILSS Status Update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Han Andrew Min-gyu</cp:lastModifiedBy>
  <cp:revision>345</cp:revision>
  <cp:lastPrinted>2000-01-14T10:02:55Z</cp:lastPrinted>
  <dcterms:created xsi:type="dcterms:W3CDTF">1999-11-22T09:19:47Z</dcterms:created>
  <dcterms:modified xsi:type="dcterms:W3CDTF">2021-09-29T00:23:57Z</dcterms:modified>
  <cp:category>Presentation</cp:category>
</cp:coreProperties>
</file>