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946" y="9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FS_PIN </a:t>
            </a:r>
            <a:r>
              <a:rPr lang="en-US" dirty="0"/>
              <a:t>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</a:t>
            </a:r>
            <a:r>
              <a:rPr lang="en-US" dirty="0">
                <a:solidFill>
                  <a:srgbClr val="FF0000"/>
                </a:solidFill>
              </a:rPr>
              <a:t>Personal </a:t>
            </a:r>
            <a:r>
              <a:rPr lang="en-US" dirty="0" err="1">
                <a:solidFill>
                  <a:srgbClr val="FF0000"/>
                </a:solidFill>
              </a:rPr>
              <a:t>IoT</a:t>
            </a:r>
            <a:r>
              <a:rPr lang="en-US" dirty="0">
                <a:solidFill>
                  <a:srgbClr val="FF0000"/>
                </a:solidFill>
              </a:rPr>
              <a:t> Networks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Adrian Buckley</a:t>
            </a:r>
          </a:p>
          <a:p>
            <a:r>
              <a:rPr lang="en-US" dirty="0"/>
              <a:t>vivo Mobile Communications Co Ltd</a:t>
            </a:r>
          </a:p>
          <a:p>
            <a:r>
              <a:rPr lang="en-US" dirty="0"/>
              <a:t>FS_PIN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S1-213222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527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August – 2 September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SA1#94e-bis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Consolidated </a:t>
            </a:r>
            <a:r>
              <a:rPr lang="en-US" sz="1600" dirty="0">
                <a:ea typeface="+mn-ea"/>
                <a:cs typeface="+mn-cs"/>
              </a:rPr>
              <a:t>requirements</a:t>
            </a:r>
            <a:r>
              <a:rPr lang="en-US" sz="1600" dirty="0">
                <a:ea typeface="+mn-ea"/>
                <a:cs typeface="+mn-cs"/>
              </a:rPr>
              <a:t> added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Conclusions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Definition cleanup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Cleanup and clarification on number of potential requirements</a:t>
            </a:r>
          </a:p>
          <a:p>
            <a:pPr lvl="1"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SA1#95e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Missing consolidated requirements added</a:t>
            </a:r>
          </a:p>
          <a:p>
            <a:pPr lvl="2">
              <a:defRPr/>
            </a:pPr>
            <a:r>
              <a:rPr lang="en-US" sz="1600" dirty="0">
                <a:ea typeface="+mn-ea"/>
                <a:cs typeface="+mn-cs"/>
              </a:rPr>
              <a:t>Addition of missing potential requirement to allow UE to request to join a PIN</a:t>
            </a:r>
            <a:endParaRPr lang="en-US" sz="1600" dirty="0">
              <a:ea typeface="+mn-ea"/>
              <a:cs typeface="+mn-cs"/>
            </a:endParaRPr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GB" sz="2400" dirty="0" smtClean="0"/>
              <a:t>100</a:t>
            </a:r>
            <a:r>
              <a:rPr lang="en-GB" sz="2400" dirty="0"/>
              <a:t>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None </a:t>
            </a:r>
            <a:r>
              <a:rPr lang="en-GB" dirty="0"/>
              <a:t>100</a:t>
            </a:r>
            <a:r>
              <a:rPr lang="en-GB" dirty="0" smtClean="0"/>
              <a:t>% complete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 100% complete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(03/2020)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</a:t>
            </a:r>
            <a:r>
              <a:rPr lang="en-GB" sz="2000" dirty="0"/>
              <a:t>(</a:t>
            </a:r>
            <a:r>
              <a:rPr lang="en-GB" sz="2000" dirty="0" smtClean="0"/>
              <a:t>06/2021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12/2020 SA#90 </a:t>
            </a:r>
          </a:p>
          <a:p>
            <a:pPr lvl="2">
              <a:defRPr/>
            </a:pPr>
            <a:r>
              <a:rPr lang="en-GB" sz="1600" dirty="0"/>
              <a:t>For approval: 03/2021 SA#91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FS_PIN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SA1#90e / SA#88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S1-202287 / SP-200592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		(08/2020):	15%</a:t>
            </a:r>
          </a:p>
          <a:p>
            <a:pPr lvl="1">
              <a:defRPr/>
            </a:pPr>
            <a:r>
              <a:rPr lang="en-GB" sz="2000" dirty="0"/>
              <a:t>SA1#92e		(11/2020):	45%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SA1#93e  	(02-03/2021):	75%</a:t>
            </a:r>
          </a:p>
          <a:p>
            <a:pPr lvl="1">
              <a:defRPr/>
            </a:pPr>
            <a:r>
              <a:rPr lang="en-GB" sz="2000" dirty="0"/>
              <a:t>SA1#94e		(5/2021):	90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SA1#94e-bis	(07/2021):	97%</a:t>
            </a:r>
          </a:p>
          <a:p>
            <a:pPr lvl="1">
              <a:defRPr/>
            </a:pPr>
            <a:r>
              <a:rPr lang="en-GB" sz="2000" dirty="0" smtClean="0"/>
              <a:t>SA1#95e		(08/2021):	100%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</TotalTime>
  <Words>187</Words>
  <Application>Microsoft Office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FS_PIN status report Study on Personal IoT Networks</vt:lpstr>
      <vt:lpstr>FS_PIN Progress</vt:lpstr>
      <vt:lpstr>FS_PIN Planning</vt:lpstr>
      <vt:lpstr>Work plan between meetings</vt:lpstr>
      <vt:lpstr>FS_PIN Completion Date</vt:lpstr>
      <vt:lpstr>FS_PIN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r07</cp:lastModifiedBy>
  <cp:revision>359</cp:revision>
  <cp:lastPrinted>2000-01-14T10:02:55Z</cp:lastPrinted>
  <dcterms:created xsi:type="dcterms:W3CDTF">1999-11-22T09:19:47Z</dcterms:created>
  <dcterms:modified xsi:type="dcterms:W3CDTF">2021-09-03T17:30:51Z</dcterms:modified>
  <cp:category>Presentation</cp:category>
</cp:coreProperties>
</file>