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7" r:id="rId2"/>
    <p:sldId id="256" r:id="rId3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89" autoAdjust="0"/>
    <p:restoredTop sz="86401" autoAdjust="0"/>
  </p:normalViewPr>
  <p:slideViewPr>
    <p:cSldViewPr>
      <p:cViewPr varScale="1">
        <p:scale>
          <a:sx n="124" d="100"/>
          <a:sy n="124" d="100"/>
        </p:scale>
        <p:origin x="1672" y="17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SENSE restriction alternatives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Kurt Bischinger</a:t>
            </a:r>
          </a:p>
          <a:p>
            <a:r>
              <a:rPr lang="en-US" dirty="0"/>
              <a:t>Deutsche Telekom</a:t>
            </a:r>
          </a:p>
          <a:p>
            <a:r>
              <a:rPr lang="en-US" dirty="0"/>
              <a:t>SENSE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S1-213044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S1-21xxxx)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067251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#95-e</a:t>
            </a:r>
          </a:p>
          <a:p>
            <a:r>
              <a:rPr lang="en-GB" sz="1200" b="1"/>
              <a:t>Electronic Meeting, </a:t>
            </a:r>
            <a:r>
              <a:rPr lang="en-GB" sz="1200" b="1" dirty="0"/>
              <a:t>23 Aug –2 Sep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Alternatives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Version 1</a:t>
            </a:r>
          </a:p>
          <a:p>
            <a:pPr marL="457200" lvl="1" indent="0"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highlight>
                  <a:srgbClr val="FFFF00"/>
                </a:highlight>
                <a:latin typeface="Times New Roman" pitchFamily="18" charset="0"/>
                <a:cs typeface="Times New Roman" pitchFamily="18" charset="0"/>
              </a:rPr>
              <a:t>For a data-centric or data-only UE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it shall be possible to have an Operator controlled signal threshold per access technology on the USIM to be used for network selection.</a:t>
            </a:r>
          </a:p>
          <a:p>
            <a:pPr marL="457200" lvl="1" indent="0"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defRPr/>
            </a:pPr>
            <a:r>
              <a:rPr lang="en-GB" dirty="0"/>
              <a:t>Version 2</a:t>
            </a:r>
          </a:p>
          <a:p>
            <a:pPr marL="457200" lvl="1" indent="0"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highlight>
                  <a:srgbClr val="FFFF00"/>
                </a:highlight>
                <a:latin typeface="Times New Roman" pitchFamily="18" charset="0"/>
                <a:cs typeface="Times New Roman" pitchFamily="18" charset="0"/>
              </a:rPr>
              <a:t>For UEs supporting any, or a combination, of NB-IoT, GERAN EC-GSM-IoT [18] and Category M1 or M2 of E-UTRA [17]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it shall be possible to have an Operator controlled signal threshold per access technology on the USIM to be used for network selection.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122</Words>
  <Application>Microsoft Macintosh PowerPoint</Application>
  <PresentationFormat>Bildschirmpräsentation (4:3)</PresentationFormat>
  <Paragraphs>18</Paragraphs>
  <Slides>2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6" baseType="lpstr">
      <vt:lpstr>Arial</vt:lpstr>
      <vt:lpstr>Bookman Old Style</vt:lpstr>
      <vt:lpstr>Times New Roman</vt:lpstr>
      <vt:lpstr>Blank Presentation</vt:lpstr>
      <vt:lpstr>SENSE restriction alternatives</vt:lpstr>
      <vt:lpstr>Alternatives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Kurt Bischinger</cp:lastModifiedBy>
  <cp:revision>342</cp:revision>
  <cp:lastPrinted>2000-01-14T10:02:55Z</cp:lastPrinted>
  <dcterms:created xsi:type="dcterms:W3CDTF">1999-11-22T09:19:47Z</dcterms:created>
  <dcterms:modified xsi:type="dcterms:W3CDTF">2021-08-16T08:47:10Z</dcterms:modified>
  <cp:category>Presentation</cp:category>
</cp:coreProperties>
</file>