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sldIdLst>
    <p:sldId id="262" r:id="rId2"/>
    <p:sldId id="257" r:id="rId3"/>
    <p:sldId id="258" r:id="rId4"/>
    <p:sldId id="260" r:id="rId5"/>
    <p:sldId id="259" r:id="rId6"/>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93" autoAdjust="0"/>
    <p:restoredTop sz="94660"/>
  </p:normalViewPr>
  <p:slideViewPr>
    <p:cSldViewPr snapToGrid="0">
      <p:cViewPr varScale="1">
        <p:scale>
          <a:sx n="159" d="100"/>
          <a:sy n="159" d="100"/>
        </p:scale>
        <p:origin x="150" y="1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52BACD4-2592-4EDB-B6BF-50B72E56A8F1}" type="datetimeFigureOut">
              <a:rPr lang="en-US" smtClean="0"/>
              <a:t>7/6/2021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81105E4-EAFE-4E92-B0A2-05D994BF34A6}" type="slidenum">
              <a:rPr lang="en-US" smtClean="0"/>
              <a:t>‹#›</a:t>
            </a:fld>
            <a:endParaRPr lang="en-US"/>
          </a:p>
        </p:txBody>
      </p:sp>
    </p:spTree>
    <p:extLst>
      <p:ext uri="{BB962C8B-B14F-4D97-AF65-F5344CB8AC3E}">
        <p14:creationId xmlns:p14="http://schemas.microsoft.com/office/powerpoint/2010/main" val="29793685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D7881DF-4641-4C1F-AF5A-3ABCE5EE827B}" type="slidenum">
              <a:rPr lang="zh-CN" altLang="en-US" smtClean="0"/>
              <a:t>4</a:t>
            </a:fld>
            <a:endParaRPr lang="zh-CN" altLang="en-US"/>
          </a:p>
        </p:txBody>
      </p:sp>
    </p:spTree>
    <p:extLst>
      <p:ext uri="{BB962C8B-B14F-4D97-AF65-F5344CB8AC3E}">
        <p14:creationId xmlns:p14="http://schemas.microsoft.com/office/powerpoint/2010/main" val="40580533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2A5D2-BC5E-4254-AB32-8B36B82C16C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06387A9-F58A-46C0-A9A5-A011BC41277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6C4E00D-D197-418D-92DE-B274FB0C160D}"/>
              </a:ext>
            </a:extLst>
          </p:cNvPr>
          <p:cNvSpPr>
            <a:spLocks noGrp="1"/>
          </p:cNvSpPr>
          <p:nvPr>
            <p:ph type="dt" sz="half" idx="10"/>
          </p:nvPr>
        </p:nvSpPr>
        <p:spPr/>
        <p:txBody>
          <a:bodyPr/>
          <a:lstStyle/>
          <a:p>
            <a:fld id="{1060A389-F430-4A37-9F1B-93F8DA2AC04B}" type="datetimeFigureOut">
              <a:rPr lang="en-US" smtClean="0"/>
              <a:t>7/6/2021</a:t>
            </a:fld>
            <a:endParaRPr lang="en-US"/>
          </a:p>
        </p:txBody>
      </p:sp>
      <p:sp>
        <p:nvSpPr>
          <p:cNvPr id="5" name="Footer Placeholder 4">
            <a:extLst>
              <a:ext uri="{FF2B5EF4-FFF2-40B4-BE49-F238E27FC236}">
                <a16:creationId xmlns:a16="http://schemas.microsoft.com/office/drawing/2014/main" id="{1F48062C-442A-419E-BC75-125AACCC50F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D5EC521-D6A9-456B-AEDE-AA0CE6AD4865}"/>
              </a:ext>
            </a:extLst>
          </p:cNvPr>
          <p:cNvSpPr>
            <a:spLocks noGrp="1"/>
          </p:cNvSpPr>
          <p:nvPr>
            <p:ph type="sldNum" sz="quarter" idx="12"/>
          </p:nvPr>
        </p:nvSpPr>
        <p:spPr/>
        <p:txBody>
          <a:bodyPr/>
          <a:lstStyle/>
          <a:p>
            <a:fld id="{24A39FFD-8AE5-4B03-B999-FDCC5A2C1275}" type="slidenum">
              <a:rPr lang="en-US" smtClean="0"/>
              <a:t>‹#›</a:t>
            </a:fld>
            <a:endParaRPr lang="en-US"/>
          </a:p>
        </p:txBody>
      </p:sp>
    </p:spTree>
    <p:extLst>
      <p:ext uri="{BB962C8B-B14F-4D97-AF65-F5344CB8AC3E}">
        <p14:creationId xmlns:p14="http://schemas.microsoft.com/office/powerpoint/2010/main" val="28851738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617661-F9C0-4E75-8954-6BEA4BA6150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B9D40B6-AF3B-4571-B5BF-66789859287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5218688-45C5-4555-9662-B4866F450A03}"/>
              </a:ext>
            </a:extLst>
          </p:cNvPr>
          <p:cNvSpPr>
            <a:spLocks noGrp="1"/>
          </p:cNvSpPr>
          <p:nvPr>
            <p:ph type="dt" sz="half" idx="10"/>
          </p:nvPr>
        </p:nvSpPr>
        <p:spPr/>
        <p:txBody>
          <a:bodyPr/>
          <a:lstStyle/>
          <a:p>
            <a:fld id="{1060A389-F430-4A37-9F1B-93F8DA2AC04B}" type="datetimeFigureOut">
              <a:rPr lang="en-US" smtClean="0"/>
              <a:t>7/6/2021</a:t>
            </a:fld>
            <a:endParaRPr lang="en-US"/>
          </a:p>
        </p:txBody>
      </p:sp>
      <p:sp>
        <p:nvSpPr>
          <p:cNvPr id="5" name="Footer Placeholder 4">
            <a:extLst>
              <a:ext uri="{FF2B5EF4-FFF2-40B4-BE49-F238E27FC236}">
                <a16:creationId xmlns:a16="http://schemas.microsoft.com/office/drawing/2014/main" id="{C2BF1F03-7102-409B-87EF-BFD9AB76B79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EFD9870-CFBD-4AD3-BD23-48FBBCAF0994}"/>
              </a:ext>
            </a:extLst>
          </p:cNvPr>
          <p:cNvSpPr>
            <a:spLocks noGrp="1"/>
          </p:cNvSpPr>
          <p:nvPr>
            <p:ph type="sldNum" sz="quarter" idx="12"/>
          </p:nvPr>
        </p:nvSpPr>
        <p:spPr/>
        <p:txBody>
          <a:bodyPr/>
          <a:lstStyle/>
          <a:p>
            <a:fld id="{24A39FFD-8AE5-4B03-B999-FDCC5A2C1275}" type="slidenum">
              <a:rPr lang="en-US" smtClean="0"/>
              <a:t>‹#›</a:t>
            </a:fld>
            <a:endParaRPr lang="en-US"/>
          </a:p>
        </p:txBody>
      </p:sp>
    </p:spTree>
    <p:extLst>
      <p:ext uri="{BB962C8B-B14F-4D97-AF65-F5344CB8AC3E}">
        <p14:creationId xmlns:p14="http://schemas.microsoft.com/office/powerpoint/2010/main" val="17123090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23852B4-FC79-4E62-B10B-8E04A470AB9D}"/>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6E2D393-7160-4C10-AFF1-AAEB90F9039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14BBD7A-9941-4B15-9851-9C2C87126B1B}"/>
              </a:ext>
            </a:extLst>
          </p:cNvPr>
          <p:cNvSpPr>
            <a:spLocks noGrp="1"/>
          </p:cNvSpPr>
          <p:nvPr>
            <p:ph type="dt" sz="half" idx="10"/>
          </p:nvPr>
        </p:nvSpPr>
        <p:spPr/>
        <p:txBody>
          <a:bodyPr/>
          <a:lstStyle/>
          <a:p>
            <a:fld id="{1060A389-F430-4A37-9F1B-93F8DA2AC04B}" type="datetimeFigureOut">
              <a:rPr lang="en-US" smtClean="0"/>
              <a:t>7/6/2021</a:t>
            </a:fld>
            <a:endParaRPr lang="en-US"/>
          </a:p>
        </p:txBody>
      </p:sp>
      <p:sp>
        <p:nvSpPr>
          <p:cNvPr id="5" name="Footer Placeholder 4">
            <a:extLst>
              <a:ext uri="{FF2B5EF4-FFF2-40B4-BE49-F238E27FC236}">
                <a16:creationId xmlns:a16="http://schemas.microsoft.com/office/drawing/2014/main" id="{5E44EC81-C73F-40BD-ABB5-8A6E69A637F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772DF98-E678-4293-85CB-57B961347086}"/>
              </a:ext>
            </a:extLst>
          </p:cNvPr>
          <p:cNvSpPr>
            <a:spLocks noGrp="1"/>
          </p:cNvSpPr>
          <p:nvPr>
            <p:ph type="sldNum" sz="quarter" idx="12"/>
          </p:nvPr>
        </p:nvSpPr>
        <p:spPr/>
        <p:txBody>
          <a:bodyPr/>
          <a:lstStyle/>
          <a:p>
            <a:fld id="{24A39FFD-8AE5-4B03-B999-FDCC5A2C1275}" type="slidenum">
              <a:rPr lang="en-US" smtClean="0"/>
              <a:t>‹#›</a:t>
            </a:fld>
            <a:endParaRPr lang="en-US"/>
          </a:p>
        </p:txBody>
      </p:sp>
    </p:spTree>
    <p:extLst>
      <p:ext uri="{BB962C8B-B14F-4D97-AF65-F5344CB8AC3E}">
        <p14:creationId xmlns:p14="http://schemas.microsoft.com/office/powerpoint/2010/main" val="38933609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2A1F11-8809-4700-A114-75D2113EB7E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EB1FF9E-2C4D-40D1-87CA-B552746F848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20BF993-A819-4360-BA87-87557DA1440E}"/>
              </a:ext>
            </a:extLst>
          </p:cNvPr>
          <p:cNvSpPr>
            <a:spLocks noGrp="1"/>
          </p:cNvSpPr>
          <p:nvPr>
            <p:ph type="dt" sz="half" idx="10"/>
          </p:nvPr>
        </p:nvSpPr>
        <p:spPr/>
        <p:txBody>
          <a:bodyPr/>
          <a:lstStyle/>
          <a:p>
            <a:fld id="{1060A389-F430-4A37-9F1B-93F8DA2AC04B}" type="datetimeFigureOut">
              <a:rPr lang="en-US" smtClean="0"/>
              <a:t>7/6/2021</a:t>
            </a:fld>
            <a:endParaRPr lang="en-US"/>
          </a:p>
        </p:txBody>
      </p:sp>
      <p:sp>
        <p:nvSpPr>
          <p:cNvPr id="5" name="Footer Placeholder 4">
            <a:extLst>
              <a:ext uri="{FF2B5EF4-FFF2-40B4-BE49-F238E27FC236}">
                <a16:creationId xmlns:a16="http://schemas.microsoft.com/office/drawing/2014/main" id="{9D15A88A-89CF-42B4-96F8-272B1071E70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D1D68AF-7941-42BF-BD54-C8156CDA61D7}"/>
              </a:ext>
            </a:extLst>
          </p:cNvPr>
          <p:cNvSpPr>
            <a:spLocks noGrp="1"/>
          </p:cNvSpPr>
          <p:nvPr>
            <p:ph type="sldNum" sz="quarter" idx="12"/>
          </p:nvPr>
        </p:nvSpPr>
        <p:spPr/>
        <p:txBody>
          <a:bodyPr/>
          <a:lstStyle/>
          <a:p>
            <a:fld id="{24A39FFD-8AE5-4B03-B999-FDCC5A2C1275}" type="slidenum">
              <a:rPr lang="en-US" smtClean="0"/>
              <a:t>‹#›</a:t>
            </a:fld>
            <a:endParaRPr lang="en-US"/>
          </a:p>
        </p:txBody>
      </p:sp>
    </p:spTree>
    <p:extLst>
      <p:ext uri="{BB962C8B-B14F-4D97-AF65-F5344CB8AC3E}">
        <p14:creationId xmlns:p14="http://schemas.microsoft.com/office/powerpoint/2010/main" val="17512804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A47C09-8A35-4E0E-96B7-DAA8B11E394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371FCC3-0037-4533-B950-8D17E2C7B87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2D60B84-680D-46C6-9E03-3F43F3D4652C}"/>
              </a:ext>
            </a:extLst>
          </p:cNvPr>
          <p:cNvSpPr>
            <a:spLocks noGrp="1"/>
          </p:cNvSpPr>
          <p:nvPr>
            <p:ph type="dt" sz="half" idx="10"/>
          </p:nvPr>
        </p:nvSpPr>
        <p:spPr/>
        <p:txBody>
          <a:bodyPr/>
          <a:lstStyle/>
          <a:p>
            <a:fld id="{1060A389-F430-4A37-9F1B-93F8DA2AC04B}" type="datetimeFigureOut">
              <a:rPr lang="en-US" smtClean="0"/>
              <a:t>7/6/2021</a:t>
            </a:fld>
            <a:endParaRPr lang="en-US"/>
          </a:p>
        </p:txBody>
      </p:sp>
      <p:sp>
        <p:nvSpPr>
          <p:cNvPr id="5" name="Footer Placeholder 4">
            <a:extLst>
              <a:ext uri="{FF2B5EF4-FFF2-40B4-BE49-F238E27FC236}">
                <a16:creationId xmlns:a16="http://schemas.microsoft.com/office/drawing/2014/main" id="{AEF6A3F4-BF56-4AA0-9EEF-5B24144DEAE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2DA18D1-F59A-4A6C-8A58-2F5AC2CCACE7}"/>
              </a:ext>
            </a:extLst>
          </p:cNvPr>
          <p:cNvSpPr>
            <a:spLocks noGrp="1"/>
          </p:cNvSpPr>
          <p:nvPr>
            <p:ph type="sldNum" sz="quarter" idx="12"/>
          </p:nvPr>
        </p:nvSpPr>
        <p:spPr/>
        <p:txBody>
          <a:bodyPr/>
          <a:lstStyle/>
          <a:p>
            <a:fld id="{24A39FFD-8AE5-4B03-B999-FDCC5A2C1275}" type="slidenum">
              <a:rPr lang="en-US" smtClean="0"/>
              <a:t>‹#›</a:t>
            </a:fld>
            <a:endParaRPr lang="en-US"/>
          </a:p>
        </p:txBody>
      </p:sp>
    </p:spTree>
    <p:extLst>
      <p:ext uri="{BB962C8B-B14F-4D97-AF65-F5344CB8AC3E}">
        <p14:creationId xmlns:p14="http://schemas.microsoft.com/office/powerpoint/2010/main" val="35210685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77FC7A-145C-47DE-9515-35290151F05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7D839F6-A8E9-4C00-A940-8D308F25E86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2E8E7CD-BCA0-460E-ACB6-763E39A6AA2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2897220-FB73-49AC-876A-703060D56EDB}"/>
              </a:ext>
            </a:extLst>
          </p:cNvPr>
          <p:cNvSpPr>
            <a:spLocks noGrp="1"/>
          </p:cNvSpPr>
          <p:nvPr>
            <p:ph type="dt" sz="half" idx="10"/>
          </p:nvPr>
        </p:nvSpPr>
        <p:spPr/>
        <p:txBody>
          <a:bodyPr/>
          <a:lstStyle/>
          <a:p>
            <a:fld id="{1060A389-F430-4A37-9F1B-93F8DA2AC04B}" type="datetimeFigureOut">
              <a:rPr lang="en-US" smtClean="0"/>
              <a:t>7/6/2021</a:t>
            </a:fld>
            <a:endParaRPr lang="en-US"/>
          </a:p>
        </p:txBody>
      </p:sp>
      <p:sp>
        <p:nvSpPr>
          <p:cNvPr id="6" name="Footer Placeholder 5">
            <a:extLst>
              <a:ext uri="{FF2B5EF4-FFF2-40B4-BE49-F238E27FC236}">
                <a16:creationId xmlns:a16="http://schemas.microsoft.com/office/drawing/2014/main" id="{55A90167-099D-453B-A029-623DFBD4726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1C7BA12-57C6-4FDC-83CB-EA53EE034543}"/>
              </a:ext>
            </a:extLst>
          </p:cNvPr>
          <p:cNvSpPr>
            <a:spLocks noGrp="1"/>
          </p:cNvSpPr>
          <p:nvPr>
            <p:ph type="sldNum" sz="quarter" idx="12"/>
          </p:nvPr>
        </p:nvSpPr>
        <p:spPr/>
        <p:txBody>
          <a:bodyPr/>
          <a:lstStyle/>
          <a:p>
            <a:fld id="{24A39FFD-8AE5-4B03-B999-FDCC5A2C1275}" type="slidenum">
              <a:rPr lang="en-US" smtClean="0"/>
              <a:t>‹#›</a:t>
            </a:fld>
            <a:endParaRPr lang="en-US"/>
          </a:p>
        </p:txBody>
      </p:sp>
    </p:spTree>
    <p:extLst>
      <p:ext uri="{BB962C8B-B14F-4D97-AF65-F5344CB8AC3E}">
        <p14:creationId xmlns:p14="http://schemas.microsoft.com/office/powerpoint/2010/main" val="12694553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010553-80C5-4570-9225-1DBDDC89741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30C662D-9933-4412-A6B5-202D13709E7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FBC6052-D7ED-41AA-A407-FD40E95AAFF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4866A27-D729-49EF-A3A0-700B8ACC79E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D6BFFEB-53F3-440B-933C-C03A3DEBFDE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E3E718E-451A-4224-834F-14AFCE09EA79}"/>
              </a:ext>
            </a:extLst>
          </p:cNvPr>
          <p:cNvSpPr>
            <a:spLocks noGrp="1"/>
          </p:cNvSpPr>
          <p:nvPr>
            <p:ph type="dt" sz="half" idx="10"/>
          </p:nvPr>
        </p:nvSpPr>
        <p:spPr/>
        <p:txBody>
          <a:bodyPr/>
          <a:lstStyle/>
          <a:p>
            <a:fld id="{1060A389-F430-4A37-9F1B-93F8DA2AC04B}" type="datetimeFigureOut">
              <a:rPr lang="en-US" smtClean="0"/>
              <a:t>7/6/2021</a:t>
            </a:fld>
            <a:endParaRPr lang="en-US"/>
          </a:p>
        </p:txBody>
      </p:sp>
      <p:sp>
        <p:nvSpPr>
          <p:cNvPr id="8" name="Footer Placeholder 7">
            <a:extLst>
              <a:ext uri="{FF2B5EF4-FFF2-40B4-BE49-F238E27FC236}">
                <a16:creationId xmlns:a16="http://schemas.microsoft.com/office/drawing/2014/main" id="{AAC2947C-69E3-47C3-9EAF-701F8BFBE78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4BA6F3F-2AC5-4FBB-8942-BD0359CA186F}"/>
              </a:ext>
            </a:extLst>
          </p:cNvPr>
          <p:cNvSpPr>
            <a:spLocks noGrp="1"/>
          </p:cNvSpPr>
          <p:nvPr>
            <p:ph type="sldNum" sz="quarter" idx="12"/>
          </p:nvPr>
        </p:nvSpPr>
        <p:spPr/>
        <p:txBody>
          <a:bodyPr/>
          <a:lstStyle/>
          <a:p>
            <a:fld id="{24A39FFD-8AE5-4B03-B999-FDCC5A2C1275}" type="slidenum">
              <a:rPr lang="en-US" smtClean="0"/>
              <a:t>‹#›</a:t>
            </a:fld>
            <a:endParaRPr lang="en-US"/>
          </a:p>
        </p:txBody>
      </p:sp>
    </p:spTree>
    <p:extLst>
      <p:ext uri="{BB962C8B-B14F-4D97-AF65-F5344CB8AC3E}">
        <p14:creationId xmlns:p14="http://schemas.microsoft.com/office/powerpoint/2010/main" val="6189773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9FEA55-07F6-4AFC-80EC-281D6887EA2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4AA0D35-E8A2-4CAA-B452-848DA251B378}"/>
              </a:ext>
            </a:extLst>
          </p:cNvPr>
          <p:cNvSpPr>
            <a:spLocks noGrp="1"/>
          </p:cNvSpPr>
          <p:nvPr>
            <p:ph type="dt" sz="half" idx="10"/>
          </p:nvPr>
        </p:nvSpPr>
        <p:spPr/>
        <p:txBody>
          <a:bodyPr/>
          <a:lstStyle/>
          <a:p>
            <a:fld id="{1060A389-F430-4A37-9F1B-93F8DA2AC04B}" type="datetimeFigureOut">
              <a:rPr lang="en-US" smtClean="0"/>
              <a:t>7/6/2021</a:t>
            </a:fld>
            <a:endParaRPr lang="en-US"/>
          </a:p>
        </p:txBody>
      </p:sp>
      <p:sp>
        <p:nvSpPr>
          <p:cNvPr id="4" name="Footer Placeholder 3">
            <a:extLst>
              <a:ext uri="{FF2B5EF4-FFF2-40B4-BE49-F238E27FC236}">
                <a16:creationId xmlns:a16="http://schemas.microsoft.com/office/drawing/2014/main" id="{1FFF7FEF-874F-4749-9E42-20F785AE53A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9F0E551-94EA-4689-9774-CE2F0E3B0B8E}"/>
              </a:ext>
            </a:extLst>
          </p:cNvPr>
          <p:cNvSpPr>
            <a:spLocks noGrp="1"/>
          </p:cNvSpPr>
          <p:nvPr>
            <p:ph type="sldNum" sz="quarter" idx="12"/>
          </p:nvPr>
        </p:nvSpPr>
        <p:spPr/>
        <p:txBody>
          <a:bodyPr/>
          <a:lstStyle/>
          <a:p>
            <a:fld id="{24A39FFD-8AE5-4B03-B999-FDCC5A2C1275}" type="slidenum">
              <a:rPr lang="en-US" smtClean="0"/>
              <a:t>‹#›</a:t>
            </a:fld>
            <a:endParaRPr lang="en-US"/>
          </a:p>
        </p:txBody>
      </p:sp>
    </p:spTree>
    <p:extLst>
      <p:ext uri="{BB962C8B-B14F-4D97-AF65-F5344CB8AC3E}">
        <p14:creationId xmlns:p14="http://schemas.microsoft.com/office/powerpoint/2010/main" val="12207408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8701DBF-C9EA-49FA-BB9C-9DDCCFBE95D9}"/>
              </a:ext>
            </a:extLst>
          </p:cNvPr>
          <p:cNvSpPr>
            <a:spLocks noGrp="1"/>
          </p:cNvSpPr>
          <p:nvPr>
            <p:ph type="dt" sz="half" idx="10"/>
          </p:nvPr>
        </p:nvSpPr>
        <p:spPr/>
        <p:txBody>
          <a:bodyPr/>
          <a:lstStyle/>
          <a:p>
            <a:fld id="{1060A389-F430-4A37-9F1B-93F8DA2AC04B}" type="datetimeFigureOut">
              <a:rPr lang="en-US" smtClean="0"/>
              <a:t>7/6/2021</a:t>
            </a:fld>
            <a:endParaRPr lang="en-US"/>
          </a:p>
        </p:txBody>
      </p:sp>
      <p:sp>
        <p:nvSpPr>
          <p:cNvPr id="3" name="Footer Placeholder 2">
            <a:extLst>
              <a:ext uri="{FF2B5EF4-FFF2-40B4-BE49-F238E27FC236}">
                <a16:creationId xmlns:a16="http://schemas.microsoft.com/office/drawing/2014/main" id="{1FD8475A-9BC9-40D8-B79D-A432D594866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8BD7A62-35D5-46A6-ABA0-E7F20976C44A}"/>
              </a:ext>
            </a:extLst>
          </p:cNvPr>
          <p:cNvSpPr>
            <a:spLocks noGrp="1"/>
          </p:cNvSpPr>
          <p:nvPr>
            <p:ph type="sldNum" sz="quarter" idx="12"/>
          </p:nvPr>
        </p:nvSpPr>
        <p:spPr/>
        <p:txBody>
          <a:bodyPr/>
          <a:lstStyle/>
          <a:p>
            <a:fld id="{24A39FFD-8AE5-4B03-B999-FDCC5A2C1275}" type="slidenum">
              <a:rPr lang="en-US" smtClean="0"/>
              <a:t>‹#›</a:t>
            </a:fld>
            <a:endParaRPr lang="en-US"/>
          </a:p>
        </p:txBody>
      </p:sp>
    </p:spTree>
    <p:extLst>
      <p:ext uri="{BB962C8B-B14F-4D97-AF65-F5344CB8AC3E}">
        <p14:creationId xmlns:p14="http://schemas.microsoft.com/office/powerpoint/2010/main" val="35234582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0E8235-E081-4C2B-841D-09B8C0A8AC8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210422D-C6A4-4E50-8DDD-0788F3A176C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1415CB2-D684-4D41-93F3-070D1623877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9675B09-E49A-4009-94AC-E1FD4A214CEE}"/>
              </a:ext>
            </a:extLst>
          </p:cNvPr>
          <p:cNvSpPr>
            <a:spLocks noGrp="1"/>
          </p:cNvSpPr>
          <p:nvPr>
            <p:ph type="dt" sz="half" idx="10"/>
          </p:nvPr>
        </p:nvSpPr>
        <p:spPr/>
        <p:txBody>
          <a:bodyPr/>
          <a:lstStyle/>
          <a:p>
            <a:fld id="{1060A389-F430-4A37-9F1B-93F8DA2AC04B}" type="datetimeFigureOut">
              <a:rPr lang="en-US" smtClean="0"/>
              <a:t>7/6/2021</a:t>
            </a:fld>
            <a:endParaRPr lang="en-US"/>
          </a:p>
        </p:txBody>
      </p:sp>
      <p:sp>
        <p:nvSpPr>
          <p:cNvPr id="6" name="Footer Placeholder 5">
            <a:extLst>
              <a:ext uri="{FF2B5EF4-FFF2-40B4-BE49-F238E27FC236}">
                <a16:creationId xmlns:a16="http://schemas.microsoft.com/office/drawing/2014/main" id="{BA4C2A3B-4392-4F53-815F-DB339FA4719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0DAD546-10FE-4D6E-808C-A1D9000BB2CB}"/>
              </a:ext>
            </a:extLst>
          </p:cNvPr>
          <p:cNvSpPr>
            <a:spLocks noGrp="1"/>
          </p:cNvSpPr>
          <p:nvPr>
            <p:ph type="sldNum" sz="quarter" idx="12"/>
          </p:nvPr>
        </p:nvSpPr>
        <p:spPr/>
        <p:txBody>
          <a:bodyPr/>
          <a:lstStyle/>
          <a:p>
            <a:fld id="{24A39FFD-8AE5-4B03-B999-FDCC5A2C1275}" type="slidenum">
              <a:rPr lang="en-US" smtClean="0"/>
              <a:t>‹#›</a:t>
            </a:fld>
            <a:endParaRPr lang="en-US"/>
          </a:p>
        </p:txBody>
      </p:sp>
    </p:spTree>
    <p:extLst>
      <p:ext uri="{BB962C8B-B14F-4D97-AF65-F5344CB8AC3E}">
        <p14:creationId xmlns:p14="http://schemas.microsoft.com/office/powerpoint/2010/main" val="4047187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B76A53-1DF1-45DD-B12F-9EB0E24D7D4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1E3CA8F-FF68-4656-AAD5-57E396051F7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E27459E-0146-43E3-B06A-B74B34DFD35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56C04CD-640C-4007-B304-667428355AEA}"/>
              </a:ext>
            </a:extLst>
          </p:cNvPr>
          <p:cNvSpPr>
            <a:spLocks noGrp="1"/>
          </p:cNvSpPr>
          <p:nvPr>
            <p:ph type="dt" sz="half" idx="10"/>
          </p:nvPr>
        </p:nvSpPr>
        <p:spPr/>
        <p:txBody>
          <a:bodyPr/>
          <a:lstStyle/>
          <a:p>
            <a:fld id="{1060A389-F430-4A37-9F1B-93F8DA2AC04B}" type="datetimeFigureOut">
              <a:rPr lang="en-US" smtClean="0"/>
              <a:t>7/6/2021</a:t>
            </a:fld>
            <a:endParaRPr lang="en-US"/>
          </a:p>
        </p:txBody>
      </p:sp>
      <p:sp>
        <p:nvSpPr>
          <p:cNvPr id="6" name="Footer Placeholder 5">
            <a:extLst>
              <a:ext uri="{FF2B5EF4-FFF2-40B4-BE49-F238E27FC236}">
                <a16:creationId xmlns:a16="http://schemas.microsoft.com/office/drawing/2014/main" id="{7AFFE866-6B89-461A-BCBE-E9462A119E0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1AEF1DB-F3FF-45C4-BD60-960348484AEE}"/>
              </a:ext>
            </a:extLst>
          </p:cNvPr>
          <p:cNvSpPr>
            <a:spLocks noGrp="1"/>
          </p:cNvSpPr>
          <p:nvPr>
            <p:ph type="sldNum" sz="quarter" idx="12"/>
          </p:nvPr>
        </p:nvSpPr>
        <p:spPr/>
        <p:txBody>
          <a:bodyPr/>
          <a:lstStyle/>
          <a:p>
            <a:fld id="{24A39FFD-8AE5-4B03-B999-FDCC5A2C1275}" type="slidenum">
              <a:rPr lang="en-US" smtClean="0"/>
              <a:t>‹#›</a:t>
            </a:fld>
            <a:endParaRPr lang="en-US"/>
          </a:p>
        </p:txBody>
      </p:sp>
    </p:spTree>
    <p:extLst>
      <p:ext uri="{BB962C8B-B14F-4D97-AF65-F5344CB8AC3E}">
        <p14:creationId xmlns:p14="http://schemas.microsoft.com/office/powerpoint/2010/main" val="7828598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1C65294-ABF2-4190-B22B-672B5DAE8E0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FCB55D0-9BCD-4E5B-BBC0-B203770C8DD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1767805-A79E-450A-8D47-56D3DD97BDD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060A389-F430-4A37-9F1B-93F8DA2AC04B}" type="datetimeFigureOut">
              <a:rPr lang="en-US" smtClean="0"/>
              <a:t>7/6/2021</a:t>
            </a:fld>
            <a:endParaRPr lang="en-US"/>
          </a:p>
        </p:txBody>
      </p:sp>
      <p:sp>
        <p:nvSpPr>
          <p:cNvPr id="5" name="Footer Placeholder 4">
            <a:extLst>
              <a:ext uri="{FF2B5EF4-FFF2-40B4-BE49-F238E27FC236}">
                <a16:creationId xmlns:a16="http://schemas.microsoft.com/office/drawing/2014/main" id="{2965C820-64AA-4D45-8E3C-C0B04B5E8D7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DE953FD-5FAA-456C-9B07-54D9CD4F5BE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4A39FFD-8AE5-4B03-B999-FDCC5A2C1275}" type="slidenum">
              <a:rPr lang="en-US" smtClean="0"/>
              <a:t>‹#›</a:t>
            </a:fld>
            <a:endParaRPr lang="en-US"/>
          </a:p>
        </p:txBody>
      </p:sp>
    </p:spTree>
    <p:extLst>
      <p:ext uri="{BB962C8B-B14F-4D97-AF65-F5344CB8AC3E}">
        <p14:creationId xmlns:p14="http://schemas.microsoft.com/office/powerpoint/2010/main" val="35462741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56AA2C-82C0-43C7-88C1-B2D9E068A101}"/>
              </a:ext>
            </a:extLst>
          </p:cNvPr>
          <p:cNvSpPr>
            <a:spLocks noGrp="1"/>
          </p:cNvSpPr>
          <p:nvPr>
            <p:ph type="ctrTitle"/>
          </p:nvPr>
        </p:nvSpPr>
        <p:spPr/>
        <p:txBody>
          <a:bodyPr/>
          <a:lstStyle/>
          <a:p>
            <a:r>
              <a:rPr lang="en-GB" dirty="0"/>
              <a:t>FS_TACMM  Discussion slides</a:t>
            </a:r>
            <a:endParaRPr lang="en-US" dirty="0"/>
          </a:p>
        </p:txBody>
      </p:sp>
      <p:sp>
        <p:nvSpPr>
          <p:cNvPr id="3" name="Subtitle 2">
            <a:extLst>
              <a:ext uri="{FF2B5EF4-FFF2-40B4-BE49-F238E27FC236}">
                <a16:creationId xmlns:a16="http://schemas.microsoft.com/office/drawing/2014/main" id="{00FB6E7A-C2A1-440E-B52A-DE3015BE6A47}"/>
              </a:ext>
            </a:extLst>
          </p:cNvPr>
          <p:cNvSpPr>
            <a:spLocks noGrp="1"/>
          </p:cNvSpPr>
          <p:nvPr>
            <p:ph type="subTitle" idx="1"/>
          </p:nvPr>
        </p:nvSpPr>
        <p:spPr>
          <a:xfrm>
            <a:off x="9638297" y="323433"/>
            <a:ext cx="2059405" cy="386430"/>
          </a:xfrm>
        </p:spPr>
        <p:txBody>
          <a:bodyPr>
            <a:normAutofit fontScale="92500" lnSpcReduction="10000"/>
          </a:bodyPr>
          <a:lstStyle/>
          <a:p>
            <a:r>
              <a:rPr lang="en-GB" b="1" dirty="0"/>
              <a:t>S1-212097</a:t>
            </a:r>
            <a:endParaRPr lang="en-US" b="1" dirty="0"/>
          </a:p>
        </p:txBody>
      </p:sp>
    </p:spTree>
    <p:extLst>
      <p:ext uri="{BB962C8B-B14F-4D97-AF65-F5344CB8AC3E}">
        <p14:creationId xmlns:p14="http://schemas.microsoft.com/office/powerpoint/2010/main" val="32263443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DB3588-99D1-4624-A4F5-B9AD4EC58D80}"/>
              </a:ext>
            </a:extLst>
          </p:cNvPr>
          <p:cNvSpPr>
            <a:spLocks noGrp="1"/>
          </p:cNvSpPr>
          <p:nvPr>
            <p:ph type="title"/>
          </p:nvPr>
        </p:nvSpPr>
        <p:spPr/>
        <p:txBody>
          <a:bodyPr/>
          <a:lstStyle/>
          <a:p>
            <a:r>
              <a:rPr lang="en-US" dirty="0"/>
              <a:t>TACMM discussion I</a:t>
            </a:r>
          </a:p>
        </p:txBody>
      </p:sp>
      <p:sp>
        <p:nvSpPr>
          <p:cNvPr id="3" name="Content Placeholder 2">
            <a:extLst>
              <a:ext uri="{FF2B5EF4-FFF2-40B4-BE49-F238E27FC236}">
                <a16:creationId xmlns:a16="http://schemas.microsoft.com/office/drawing/2014/main" id="{7C1A7DA2-E8C0-49EF-A3E7-783CE35F4679}"/>
              </a:ext>
            </a:extLst>
          </p:cNvPr>
          <p:cNvSpPr>
            <a:spLocks noGrp="1"/>
          </p:cNvSpPr>
          <p:nvPr>
            <p:ph idx="1"/>
          </p:nvPr>
        </p:nvSpPr>
        <p:spPr/>
        <p:txBody>
          <a:bodyPr/>
          <a:lstStyle/>
          <a:p>
            <a:r>
              <a:rPr lang="en-GB" dirty="0"/>
              <a:t>Identify Use case and potential requirements for immersive real time experience involving tactile and multi-modality user interactions, which includes </a:t>
            </a:r>
            <a:r>
              <a:rPr lang="en-GB" dirty="0">
                <a:highlight>
                  <a:srgbClr val="FFFF00"/>
                </a:highlight>
              </a:rPr>
              <a:t>coordinated parallel transmission </a:t>
            </a:r>
            <a:r>
              <a:rPr lang="en-GB" dirty="0"/>
              <a:t>of multiple modality representations associated with the same application, network reliability and availability, charging, security and privacy, and KPIs for specific use cases. </a:t>
            </a:r>
          </a:p>
          <a:p>
            <a:pPr lvl="1"/>
            <a:endParaRPr lang="en-GB" dirty="0"/>
          </a:p>
          <a:p>
            <a:pPr lvl="1"/>
            <a:r>
              <a:rPr lang="en-US" altLang="zh-CN" dirty="0"/>
              <a:t>Coordination of different data flows is the true requirements we need to discuss in this study. -&gt; </a:t>
            </a:r>
            <a:r>
              <a:rPr lang="en-US" altLang="zh-CN" b="1" dirty="0"/>
              <a:t>YES</a:t>
            </a:r>
            <a:r>
              <a:rPr lang="en-US" altLang="zh-CN" dirty="0"/>
              <a:t>/NO</a:t>
            </a:r>
          </a:p>
          <a:p>
            <a:pPr lvl="2"/>
            <a:r>
              <a:rPr lang="en-US" altLang="zh-CN" dirty="0"/>
              <a:t>Is it coordinating the data flows or </a:t>
            </a:r>
            <a:r>
              <a:rPr lang="en-US" altLang="zh-CN" b="1" dirty="0"/>
              <a:t>give </a:t>
            </a:r>
            <a:r>
              <a:rPr lang="en-US" altLang="zh-CN" b="1" dirty="0">
                <a:highlight>
                  <a:srgbClr val="FFFF00"/>
                </a:highlight>
              </a:rPr>
              <a:t>synchronization/coordination assistance </a:t>
            </a:r>
            <a:r>
              <a:rPr lang="en-US" altLang="zh-CN" b="1" dirty="0"/>
              <a:t>to the application </a:t>
            </a:r>
            <a:r>
              <a:rPr lang="en-US" altLang="zh-CN" dirty="0"/>
              <a:t>to coordinate/manage the flows. ?</a:t>
            </a:r>
          </a:p>
          <a:p>
            <a:pPr lvl="1"/>
            <a:endParaRPr lang="en-US" dirty="0"/>
          </a:p>
        </p:txBody>
      </p:sp>
    </p:spTree>
    <p:extLst>
      <p:ext uri="{BB962C8B-B14F-4D97-AF65-F5344CB8AC3E}">
        <p14:creationId xmlns:p14="http://schemas.microsoft.com/office/powerpoint/2010/main" val="19491415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AAF47A-FBD8-45D4-B3FC-13BB31FC6DF9}"/>
              </a:ext>
            </a:extLst>
          </p:cNvPr>
          <p:cNvSpPr>
            <a:spLocks noGrp="1"/>
          </p:cNvSpPr>
          <p:nvPr>
            <p:ph type="title"/>
          </p:nvPr>
        </p:nvSpPr>
        <p:spPr/>
        <p:txBody>
          <a:bodyPr/>
          <a:lstStyle/>
          <a:p>
            <a:r>
              <a:rPr lang="en-US" dirty="0"/>
              <a:t>TACMM discussion II</a:t>
            </a:r>
          </a:p>
        </p:txBody>
      </p:sp>
      <p:sp>
        <p:nvSpPr>
          <p:cNvPr id="3" name="Content Placeholder 2">
            <a:extLst>
              <a:ext uri="{FF2B5EF4-FFF2-40B4-BE49-F238E27FC236}">
                <a16:creationId xmlns:a16="http://schemas.microsoft.com/office/drawing/2014/main" id="{6F239346-B2F3-4AE8-899B-A1802F50C866}"/>
              </a:ext>
            </a:extLst>
          </p:cNvPr>
          <p:cNvSpPr>
            <a:spLocks noGrp="1"/>
          </p:cNvSpPr>
          <p:nvPr>
            <p:ph idx="1"/>
          </p:nvPr>
        </p:nvSpPr>
        <p:spPr/>
        <p:txBody>
          <a:bodyPr>
            <a:normAutofit fontScale="85000" lnSpcReduction="20000"/>
          </a:bodyPr>
          <a:lstStyle/>
          <a:p>
            <a:pPr lvl="0" algn="just"/>
            <a:r>
              <a:rPr lang="en-US" u="sng" dirty="0">
                <a:highlight>
                  <a:srgbClr val="FF0000"/>
                </a:highlight>
              </a:rPr>
              <a:t>[OUTSIDE 3GPP SCOPE] </a:t>
            </a:r>
            <a:r>
              <a:rPr lang="en-US" u="sng" dirty="0"/>
              <a:t>Pure application-based</a:t>
            </a:r>
            <a:r>
              <a:rPr lang="en-US" dirty="0"/>
              <a:t>, applications and related terminals have the capability of making time stamps, application will figure the time stamps and do the coordination work on the server, network only plays as transmission tunnel;</a:t>
            </a:r>
            <a:endParaRPr lang="nl-NL" dirty="0"/>
          </a:p>
          <a:p>
            <a:pPr lvl="0" algn="just"/>
            <a:r>
              <a:rPr lang="en-US" u="sng" dirty="0">
                <a:highlight>
                  <a:srgbClr val="FFFF00"/>
                </a:highlight>
              </a:rPr>
              <a:t>Network assistance</a:t>
            </a:r>
            <a:r>
              <a:rPr lang="en-US" dirty="0">
                <a:highlight>
                  <a:srgbClr val="FFFF00"/>
                </a:highlight>
              </a:rPr>
              <a:t>, applications and related terminals have the capability of making time stamps, network will have pre-agreed policy with application, application and network will do information interactions on service related UEs/dataflow, and network does adjustment on QoS or schedule network resource when needed. With this assistance, application will have better user experience (mainly need network exposure and QoS enhancement)</a:t>
            </a:r>
            <a:endParaRPr lang="nl-NL" dirty="0">
              <a:highlight>
                <a:srgbClr val="FFFF00"/>
              </a:highlight>
            </a:endParaRPr>
          </a:p>
          <a:p>
            <a:pPr lvl="0" algn="just"/>
            <a:r>
              <a:rPr lang="en-US" u="sng" dirty="0"/>
              <a:t>Pure network-based</a:t>
            </a:r>
            <a:r>
              <a:rPr lang="en-US" dirty="0"/>
              <a:t>, network facilities such as router or UPF do the inspection on packets and make time stamps, then do the coordination work.( need more enhancement in network, such as having protocol on lower layers to deal with time stamp)</a:t>
            </a:r>
          </a:p>
          <a:p>
            <a:pPr lvl="0" algn="just"/>
            <a:r>
              <a:rPr lang="en-US" u="sng" dirty="0">
                <a:highlight>
                  <a:srgbClr val="FFFF00"/>
                </a:highlight>
              </a:rPr>
              <a:t>Network assistance + some possible Network-based.</a:t>
            </a:r>
            <a:endParaRPr lang="nl-NL" dirty="0"/>
          </a:p>
          <a:p>
            <a:endParaRPr lang="en-US" dirty="0"/>
          </a:p>
        </p:txBody>
      </p:sp>
    </p:spTree>
    <p:extLst>
      <p:ext uri="{BB962C8B-B14F-4D97-AF65-F5344CB8AC3E}">
        <p14:creationId xmlns:p14="http://schemas.microsoft.com/office/powerpoint/2010/main" val="36916356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latin typeface="微软雅黑" panose="020B0503020204020204" pitchFamily="34" charset="-122"/>
                <a:ea typeface="微软雅黑" panose="020B0503020204020204" pitchFamily="34" charset="-122"/>
              </a:rPr>
              <a:t>Potential scenarios regarding synchronization and coordination </a:t>
            </a:r>
            <a:endParaRPr lang="zh-CN" altLang="en-US" sz="3600" dirty="0">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p:txBody>
          <a:bodyPr>
            <a:normAutofit fontScale="85000" lnSpcReduction="10000"/>
          </a:bodyPr>
          <a:lstStyle/>
          <a:p>
            <a:pPr>
              <a:lnSpc>
                <a:spcPct val="150000"/>
              </a:lnSpc>
            </a:pPr>
            <a:r>
              <a:rPr lang="en-US" altLang="zh-CN" dirty="0"/>
              <a:t>Assistance provided by network can be:</a:t>
            </a:r>
          </a:p>
          <a:p>
            <a:pPr lvl="1">
              <a:lnSpc>
                <a:spcPct val="150000"/>
              </a:lnSpc>
            </a:pPr>
            <a:r>
              <a:rPr lang="en-US" altLang="zh-CN" dirty="0"/>
              <a:t>Coordinated network action(s) for predefined Important time spot/event within one service among different flows</a:t>
            </a:r>
          </a:p>
          <a:p>
            <a:pPr lvl="1">
              <a:lnSpc>
                <a:spcPct val="150000"/>
              </a:lnSpc>
            </a:pPr>
            <a:r>
              <a:rPr lang="en-US" altLang="zh-CN" dirty="0" err="1"/>
              <a:t>QoS</a:t>
            </a:r>
            <a:r>
              <a:rPr lang="en-US" altLang="zh-CN" dirty="0"/>
              <a:t> status Analyzing for multiple flows within one multi-modality service.</a:t>
            </a:r>
          </a:p>
          <a:p>
            <a:pPr lvl="1">
              <a:lnSpc>
                <a:spcPct val="150000"/>
              </a:lnSpc>
            </a:pPr>
            <a:r>
              <a:rPr lang="en-US" altLang="zh-CN" dirty="0"/>
              <a:t>Coordinated Network and UE Interactions while there’re different UEs within one service</a:t>
            </a:r>
          </a:p>
          <a:p>
            <a:pPr lvl="1">
              <a:lnSpc>
                <a:spcPct val="150000"/>
              </a:lnSpc>
            </a:pPr>
            <a:r>
              <a:rPr lang="en-US" altLang="zh-CN" dirty="0"/>
              <a:t>A synchronized User Data delivery for different flows within a modality service based on pre-agreed policy between application and network</a:t>
            </a:r>
            <a:endParaRPr lang="en-US" altLang="zh-CN" strike="sngStrike" dirty="0"/>
          </a:p>
          <a:p>
            <a:pPr>
              <a:lnSpc>
                <a:spcPct val="150000"/>
              </a:lnSpc>
            </a:pPr>
            <a:r>
              <a:rPr lang="en-US" altLang="zh-CN" dirty="0"/>
              <a:t>Note: still some concerns with these bullets. Rephrase needed.</a:t>
            </a:r>
          </a:p>
        </p:txBody>
      </p:sp>
    </p:spTree>
    <p:extLst>
      <p:ext uri="{BB962C8B-B14F-4D97-AF65-F5344CB8AC3E}">
        <p14:creationId xmlns:p14="http://schemas.microsoft.com/office/powerpoint/2010/main" val="11305297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E722CE-06BA-4F7D-8181-FDCB73E87EA0}"/>
              </a:ext>
            </a:extLst>
          </p:cNvPr>
          <p:cNvSpPr>
            <a:spLocks noGrp="1"/>
          </p:cNvSpPr>
          <p:nvPr>
            <p:ph type="title"/>
          </p:nvPr>
        </p:nvSpPr>
        <p:spPr/>
        <p:txBody>
          <a:bodyPr/>
          <a:lstStyle/>
          <a:p>
            <a:r>
              <a:rPr lang="en-US" dirty="0"/>
              <a:t>TACMM discussion III</a:t>
            </a:r>
          </a:p>
        </p:txBody>
      </p:sp>
      <p:sp>
        <p:nvSpPr>
          <p:cNvPr id="3" name="Content Placeholder 2">
            <a:extLst>
              <a:ext uri="{FF2B5EF4-FFF2-40B4-BE49-F238E27FC236}">
                <a16:creationId xmlns:a16="http://schemas.microsoft.com/office/drawing/2014/main" id="{5D1A93D4-9FF9-4A74-9CDB-9FF5D226AE9C}"/>
              </a:ext>
            </a:extLst>
          </p:cNvPr>
          <p:cNvSpPr>
            <a:spLocks noGrp="1"/>
          </p:cNvSpPr>
          <p:nvPr>
            <p:ph idx="1"/>
          </p:nvPr>
        </p:nvSpPr>
        <p:spPr/>
        <p:txBody>
          <a:bodyPr>
            <a:normAutofit lnSpcReduction="10000"/>
          </a:bodyPr>
          <a:lstStyle/>
          <a:p>
            <a:r>
              <a:rPr lang="en-US" dirty="0"/>
              <a:t>Generic framework of what 5G support but the 5GC may need to be aware of what kind of application, what kind of assistance, what kind of info (e.g. as defined in V2X).</a:t>
            </a:r>
          </a:p>
          <a:p>
            <a:pPr lvl="1"/>
            <a:endParaRPr lang="en-US" dirty="0"/>
          </a:p>
          <a:p>
            <a:r>
              <a:rPr lang="en-US" dirty="0"/>
              <a:t>What is possible?</a:t>
            </a:r>
          </a:p>
          <a:p>
            <a:pPr lvl="1"/>
            <a:r>
              <a:rPr lang="en-US" dirty="0"/>
              <a:t>Application requesting assistance (e.g. API,… ) and the 5GC apply it. </a:t>
            </a:r>
          </a:p>
          <a:p>
            <a:pPr lvl="1"/>
            <a:r>
              <a:rPr lang="en-US" strike="sngStrike" dirty="0"/>
              <a:t>5GC applying coordination ?</a:t>
            </a:r>
            <a:endParaRPr lang="en-US" dirty="0"/>
          </a:p>
          <a:p>
            <a:r>
              <a:rPr lang="en-US" dirty="0"/>
              <a:t>Any other details.</a:t>
            </a:r>
          </a:p>
          <a:p>
            <a:pPr lvl="1"/>
            <a:r>
              <a:rPr lang="en-US" dirty="0"/>
              <a:t>Side-link?</a:t>
            </a:r>
          </a:p>
          <a:p>
            <a:pPr lvl="1"/>
            <a:r>
              <a:rPr lang="en-US" dirty="0"/>
              <a:t>Assistance is too general (coordination, QoS?)</a:t>
            </a:r>
          </a:p>
          <a:p>
            <a:pPr lvl="1"/>
            <a:r>
              <a:rPr lang="en-US" dirty="0"/>
              <a:t>Time synchronization</a:t>
            </a:r>
          </a:p>
          <a:p>
            <a:pPr lvl="1"/>
            <a:endParaRPr lang="en-US" dirty="0"/>
          </a:p>
          <a:p>
            <a:pPr lvl="1"/>
            <a:endParaRPr lang="en-US" dirty="0"/>
          </a:p>
        </p:txBody>
      </p:sp>
    </p:spTree>
    <p:extLst>
      <p:ext uri="{BB962C8B-B14F-4D97-AF65-F5344CB8AC3E}">
        <p14:creationId xmlns:p14="http://schemas.microsoft.com/office/powerpoint/2010/main" val="421498950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416</TotalTime>
  <Words>442</Words>
  <Application>Microsoft Office PowerPoint</Application>
  <PresentationFormat>Widescreen</PresentationFormat>
  <Paragraphs>30</Paragraphs>
  <Slides>5</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vt:i4>
      </vt:variant>
    </vt:vector>
  </HeadingPairs>
  <TitlesOfParts>
    <vt:vector size="10" baseType="lpstr">
      <vt:lpstr>微软雅黑</vt:lpstr>
      <vt:lpstr>Arial</vt:lpstr>
      <vt:lpstr>Calibri</vt:lpstr>
      <vt:lpstr>Calibri Light</vt:lpstr>
      <vt:lpstr>Office Theme</vt:lpstr>
      <vt:lpstr>FS_TACMM  Discussion slides</vt:lpstr>
      <vt:lpstr>TACMM discussion I</vt:lpstr>
      <vt:lpstr>TACMM discussion II</vt:lpstr>
      <vt:lpstr>Potential scenarios regarding synchronization and coordination </vt:lpstr>
      <vt:lpstr>TACMM discussion III</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TACMM discussion I</dc:title>
  <dc:creator>Almodovar Chico, J.L. (José)</dc:creator>
  <cp:lastModifiedBy>Almodovar Chico, J.L. (José)</cp:lastModifiedBy>
  <cp:revision>8</cp:revision>
  <dcterms:created xsi:type="dcterms:W3CDTF">2021-07-06T08:42:26Z</dcterms:created>
  <dcterms:modified xsi:type="dcterms:W3CDTF">2021-07-06T16:36:46Z</dcterms:modified>
</cp:coreProperties>
</file>