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269" r:id="rId8"/>
    <p:sldId id="27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160" d="100"/>
          <a:sy n="160" d="100"/>
        </p:scale>
        <p:origin x="108" y="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397F4-A6C0-464C-8001-0872FB267F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2A41F1-46F1-40A7-B032-8C3B1C856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28AC73-BC95-4A0F-A255-1C52A7EE2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B3BA9-1D36-423C-892F-B3823EAF7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B62F25-814F-4D10-8723-13A5CFEC2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6788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BF891-3338-4391-AB06-45C306993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12D2FE-C74C-4F1C-B793-E93B28E46E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9CB283-FDDF-4338-8031-126DD8B79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7D7420-2761-4C11-874D-ABEB19B96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198E89-EB86-4786-8A51-5FB3FDBAF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0177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C236D7-AA06-433D-9843-62D75159A7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01719E-43D3-487D-891C-4286EE7462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FD446A-3CCD-4C43-BEED-AEBB7ADC9D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853C1C-4C9E-477F-B722-A47244D23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99A4FA-1431-4EB1-94F2-CC3FC8C8E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0897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9E2E4-E42E-4896-9991-C5B696799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756CCC-E052-472F-8EA1-3455EC733B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2AA216-DB13-4CD3-AE0E-17D2FEC3B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3E42C6-6F22-4F38-80C6-51C5CFA12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362EC0-7312-4804-90E8-7032595DD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098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157A3-AA83-4346-8F5F-4C63956CC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BC3A6E-D03D-47D3-B5BB-026B7AC91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95F27-09DD-468B-8DD8-E614F1650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38BE4C-A679-4CC1-A21C-A36490AE8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2B0169-D459-450F-89E3-224913D46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963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690BCC-896C-4CE9-AEE5-108B23FDD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45F1FC-BA59-45A8-B1C5-9F0DAF55D8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009831-AC26-4211-82AF-D9901BF77C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13708E-F58A-44C6-A033-D01C44FB4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DE40AF-8B1A-45A5-A80E-C4289FCE1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2C81F3-966A-4C2C-A5A5-BD97D8700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7729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6E0AC-F8A2-41B1-87E5-DDA4B240E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CF46A4-D8E8-4834-8630-CA34C2FD03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21C729-3702-49FF-9BEF-C576FBEE0B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94B2A6-29B7-4D4E-9316-BDFF8D2C59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BED4E8-5D53-4814-8EA6-2335C61605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7557C1-2011-464D-8C9D-B1EC19CC0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D62CEE-E8AA-4BA1-B8CE-523CF3521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143873-D455-489F-BF33-CDCC14E83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743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453C0-D970-40E2-95B7-635042347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248379-0117-4027-987D-E334C5B27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41F946-3A1D-4464-A18D-982652AF2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4EC71A-4CB3-49B2-AA05-A62D3D8F6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9738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BF1238-485C-4BBC-A1F2-AB37221C6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83C73C-1DD2-4FAF-8EF7-7EC8C488D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6D9103-2E35-472A-A7CC-5010F24F0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1097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C84C9-EB52-4917-9052-9FE1146AE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18ABC-0723-400B-A6E8-C12E518D3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860468-5290-469B-ABEF-6DA5BAB1B0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07B9EF-C5C7-4EBB-B373-A1E70D998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E13864-BA23-4FA4-99E1-E2C40E315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4A31CB-C277-43EE-B8EB-BDC38EAE7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0220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E355D-70D8-4D07-960D-75357598E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BE264D-5C53-4E71-A05E-5FC3A1EBB9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050728-5C9C-4AC7-B1DD-CADED3671A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AD293A-9224-46E0-BF23-C59715D56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A2BFFF-B141-4835-B686-649186C5B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429FB6-5DBC-4759-A48D-0451D0504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7871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993242-8916-4945-81A2-2C8AF5C59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41C97-5EA7-4BB6-91C9-78BE0E562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FBB294-A843-402E-AC44-FDC1909935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A5F08-CD9F-4DFB-84DD-9B3654488502}" type="datetimeFigureOut">
              <a:rPr lang="en-GB" smtClean="0"/>
              <a:t>24/02/2021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537867-999D-48CA-A162-420FFB5A96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0193E5-8D25-4E12-9A5F-F91A2E5DCC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3E530-D1D3-4E95-B789-FF1D4F9A4C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1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D7F110-0C83-4FED-BA54-BBCC074AE9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Resident Terminology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F85D4C-0742-4FF3-A638-DD23917347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err="1"/>
              <a:t>Discussion</a:t>
            </a:r>
            <a:r>
              <a:rPr lang="nl-NL" dirty="0"/>
              <a:t> </a:t>
            </a:r>
            <a:r>
              <a:rPr lang="nl-NL" dirty="0" err="1"/>
              <a:t>for</a:t>
            </a:r>
            <a:r>
              <a:rPr lang="nl-NL" dirty="0"/>
              <a:t> CC</a:t>
            </a:r>
          </a:p>
          <a:p>
            <a:r>
              <a:rPr lang="nl-NL" dirty="0"/>
              <a:t>Toon Norp, </a:t>
            </a:r>
            <a:r>
              <a:rPr lang="nl-NL" dirty="0" err="1"/>
              <a:t>FS_Resident</a:t>
            </a:r>
            <a:r>
              <a:rPr lang="nl-NL" dirty="0"/>
              <a:t> Rapporteur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3DA4B3-AB7A-4ED0-9A7C-A907BDA07ADD}"/>
              </a:ext>
            </a:extLst>
          </p:cNvPr>
          <p:cNvSpPr txBox="1"/>
          <p:nvPr/>
        </p:nvSpPr>
        <p:spPr>
          <a:xfrm>
            <a:off x="783204" y="6028237"/>
            <a:ext cx="108893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404475" algn="r"/>
              </a:tabLst>
            </a:pPr>
            <a:r>
              <a:rPr lang="en-GB" b="1" dirty="0"/>
              <a:t>3GPP TSG-SA WG1 Meeting #93e</a:t>
            </a:r>
            <a:r>
              <a:rPr lang="en-GB" b="1"/>
              <a:t>	S1-210295r1</a:t>
            </a:r>
            <a:endParaRPr lang="en-GB" dirty="0"/>
          </a:p>
          <a:p>
            <a:pPr>
              <a:tabLst>
                <a:tab pos="10404475" algn="r"/>
              </a:tabLst>
            </a:pPr>
            <a:r>
              <a:rPr lang="en-GB" b="1" dirty="0"/>
              <a:t>Electronic Meeting, 23</a:t>
            </a:r>
            <a:r>
              <a:rPr lang="en-GB" b="1" baseline="30000" dirty="0"/>
              <a:t>rd</a:t>
            </a:r>
            <a:r>
              <a:rPr lang="en-GB" b="1" dirty="0"/>
              <a:t> Feb -4 March 2021	</a:t>
            </a:r>
            <a:r>
              <a:rPr lang="en-GB" i="1" dirty="0"/>
              <a:t>(revision of S1-204xxx)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6864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766729" cy="43513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Last meeting we agreed PRAS – Premises Radio Access Station. There are two contributions to do a clean up of existing text in the TR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There is now a suggestion to use CPN base station instead of PRAS.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We need to decide on terminology, whether CPN base station or PRAS and not introduce different terminology in different places in the TR.</a:t>
            </a:r>
          </a:p>
        </p:txBody>
      </p:sp>
    </p:spTree>
    <p:extLst>
      <p:ext uri="{BB962C8B-B14F-4D97-AF65-F5344CB8AC3E}">
        <p14:creationId xmlns:p14="http://schemas.microsoft.com/office/powerpoint/2010/main" val="2202838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4624A3-C8DC-411E-87A5-8FBEC708E3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Resident terminology related questions</a:t>
            </a:r>
            <a:br>
              <a:rPr lang="en-GB" dirty="0"/>
            </a:br>
            <a:r>
              <a:rPr lang="en-GB" b="1" dirty="0"/>
              <a:t>PRAS vs CPN base station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F74580-DA20-46F2-A14C-609C63B189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Q1: Is a PRAS (a) always connected to a </a:t>
            </a:r>
            <a:r>
              <a:rPr lang="en-GB" dirty="0" err="1"/>
              <a:t>eRG</a:t>
            </a:r>
            <a:r>
              <a:rPr lang="en-GB" dirty="0"/>
              <a:t> or (b) could a PRAS be directly connected to 5GC via a fixed line or NR</a:t>
            </a:r>
          </a:p>
          <a:p>
            <a:endParaRPr lang="en-GB" dirty="0"/>
          </a:p>
          <a:p>
            <a:r>
              <a:rPr lang="en-GB" dirty="0"/>
              <a:t>Q2: Is a PRAS providing (a) NR access or (b) could it also be non-3GPP access (only) (license spectrum vs unlicensed).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Q3: Could an </a:t>
            </a:r>
            <a:r>
              <a:rPr lang="en-GB" dirty="0" err="1"/>
              <a:t>eRG</a:t>
            </a:r>
            <a:r>
              <a:rPr lang="en-GB" dirty="0"/>
              <a:t> provide (a) also NR access or (b) non-3GPP access only? </a:t>
            </a:r>
          </a:p>
          <a:p>
            <a:r>
              <a:rPr lang="en-GB" dirty="0"/>
              <a:t>Q3a: Could an </a:t>
            </a:r>
            <a:r>
              <a:rPr lang="en-GB" dirty="0" err="1"/>
              <a:t>eRG</a:t>
            </a:r>
            <a:r>
              <a:rPr lang="en-GB" dirty="0"/>
              <a:t> also provide relaying (</a:t>
            </a:r>
            <a:r>
              <a:rPr lang="en-GB" dirty="0" err="1"/>
              <a:t>eRG</a:t>
            </a:r>
            <a:r>
              <a:rPr lang="en-GB" dirty="0"/>
              <a:t> seen as relay UE) Yes/No</a:t>
            </a:r>
          </a:p>
          <a:p>
            <a:r>
              <a:rPr lang="en-GB" dirty="0"/>
              <a:t>Q4: Can EUs can connect directly to </a:t>
            </a:r>
            <a:r>
              <a:rPr lang="en-GB" dirty="0" err="1"/>
              <a:t>eRG</a:t>
            </a:r>
            <a:r>
              <a:rPr lang="en-GB" dirty="0"/>
              <a:t> or always via PRAS?</a:t>
            </a:r>
          </a:p>
        </p:txBody>
      </p:sp>
    </p:spTree>
    <p:extLst>
      <p:ext uri="{BB962C8B-B14F-4D97-AF65-F5344CB8AC3E}">
        <p14:creationId xmlns:p14="http://schemas.microsoft.com/office/powerpoint/2010/main" val="35122893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6eca325bee328bb82df5da6c275754a5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912dfcd65fc60207ceb133d6c63615b5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4:MediaServiceDateTake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Metadata" ma:index="17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?mso-contentType ?>
<spe:Receivers xmlns:spe="http://schemas.microsoft.com/sharepoint/event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CC562C4A-6E5D-435D-9A43-DD6B45EE35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7CB1F76-818B-44F1-858B-866DD7E60EBF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0C0EF990-AF39-4844-B32B-28B726341047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A79F3AF8-B8B2-4632-AA10-74ADA601A7B5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C0397AB1-E43F-4E26-AC5A-A9D046E717D4}">
  <ds:schemaRefs>
    <ds:schemaRef ds:uri="b4d06219-a142-4c5f-be55-53f74cb980c7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71c5aaf6-e6ce-465b-b873-5148d2a4c105"/>
    <ds:schemaRef ds:uri="http://schemas.microsoft.com/office/2006/metadata/properties"/>
    <ds:schemaRef ds:uri="http://purl.org/dc/elements/1.1/"/>
    <ds:schemaRef ds:uri="http://purl.org/dc/terms/"/>
    <ds:schemaRef ds:uri="687e87d0-d0a8-4c48-8f94-14f0c67212c5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1056</TotalTime>
  <Words>224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Resident Terminology</vt:lpstr>
      <vt:lpstr>Issue</vt:lpstr>
      <vt:lpstr>Resident terminology related questions PRAS vs CPN base station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Resident Terminology</dc:title>
  <dc:creator>Toon Norp</dc:creator>
  <cp:lastModifiedBy>Toon Norp</cp:lastModifiedBy>
  <cp:revision>44</cp:revision>
  <dcterms:created xsi:type="dcterms:W3CDTF">2020-11-11T10:56:16Z</dcterms:created>
  <dcterms:modified xsi:type="dcterms:W3CDTF">2021-02-24T17:45:45Z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</Properties>
</file>