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20" d="100"/>
          <a:sy n="120" d="100"/>
        </p:scale>
        <p:origin x="960" y="1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dirty="0" smtClean="0"/>
              <a:t>EASNS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2000" dirty="0" smtClean="0">
                <a:solidFill>
                  <a:srgbClr val="FF0000"/>
                </a:solidFill>
              </a:rPr>
              <a:t>&lt;Enhanced </a:t>
            </a:r>
            <a:r>
              <a:rPr lang="en-US" sz="2000" dirty="0">
                <a:solidFill>
                  <a:srgbClr val="FF0000"/>
                </a:solidFill>
              </a:rPr>
              <a:t>Access to and Support of Network Slice 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SungDuck Chun</a:t>
            </a:r>
            <a:endParaRPr lang="en-US" dirty="0"/>
          </a:p>
          <a:p>
            <a:r>
              <a:rPr lang="en-US" smtClean="0"/>
              <a:t>LG Electronics Inc.</a:t>
            </a:r>
            <a:endParaRPr lang="en-US" dirty="0"/>
          </a:p>
          <a:p>
            <a:r>
              <a:rPr lang="en-US" smtClean="0"/>
              <a:t>FS_EASNS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S1-210526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S1-21xxxx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4731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</a:t>
            </a:r>
            <a:r>
              <a:rPr lang="en-GB" sz="1200" b="1" dirty="0" smtClean="0"/>
              <a:t>WG1 </a:t>
            </a:r>
            <a:r>
              <a:rPr lang="en-GB" sz="1200" b="1" dirty="0"/>
              <a:t>Meeting #</a:t>
            </a:r>
            <a:r>
              <a:rPr lang="en-GB" sz="1200" b="1" dirty="0" smtClean="0"/>
              <a:t>93e</a:t>
            </a:r>
            <a:endParaRPr lang="en-GB" sz="1200" b="1" dirty="0"/>
          </a:p>
          <a:p>
            <a:r>
              <a:rPr lang="en-GB" sz="1200" b="1" dirty="0"/>
              <a:t>Electronic Meeting</a:t>
            </a:r>
            <a:r>
              <a:rPr lang="en-GB" sz="1200" b="1"/>
              <a:t>, </a:t>
            </a:r>
            <a:r>
              <a:rPr lang="en-GB" sz="1200" b="1" smtClean="0"/>
              <a:t>23 </a:t>
            </a:r>
            <a:r>
              <a:rPr lang="en-GB" sz="1200" b="1" dirty="0" smtClean="0"/>
              <a:t>Feb - 4 Mar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EASNS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  <a:endParaRPr lang="en-GB" dirty="0" smtClean="0"/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EASNS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SA1#94e (2Q, 2021): </a:t>
            </a:r>
            <a:r>
              <a:rPr lang="en-GB" dirty="0" smtClean="0"/>
              <a:t>&lt;70</a:t>
            </a:r>
            <a:r>
              <a:rPr lang="en-GB" dirty="0" smtClean="0"/>
              <a:t>%&gt;</a:t>
            </a:r>
            <a:endParaRPr lang="en-GB" dirty="0"/>
          </a:p>
          <a:p>
            <a:pPr lvl="2">
              <a:defRPr/>
            </a:pPr>
            <a:r>
              <a:rPr lang="en-US" altLang="ko-KR" dirty="0" smtClean="0"/>
              <a:t>Preparation of CR with normative service requirements</a:t>
            </a:r>
            <a:endParaRPr lang="en-US" altLang="ko-KR" dirty="0" smtClean="0"/>
          </a:p>
          <a:p>
            <a:pPr lvl="1">
              <a:defRPr/>
            </a:pPr>
            <a:r>
              <a:rPr lang="en-GB" altLang="ko-KR" dirty="0" smtClean="0"/>
              <a:t>SA1#95e (3Q</a:t>
            </a:r>
            <a:r>
              <a:rPr lang="en-GB" altLang="ko-KR" dirty="0"/>
              <a:t>, 2021): </a:t>
            </a:r>
            <a:r>
              <a:rPr lang="en-GB" altLang="ko-KR" dirty="0" smtClean="0"/>
              <a:t>&lt;100</a:t>
            </a:r>
            <a:r>
              <a:rPr lang="en-GB" altLang="ko-KR" dirty="0"/>
              <a:t>%&gt;</a:t>
            </a:r>
          </a:p>
          <a:p>
            <a:pPr lvl="2">
              <a:defRPr/>
            </a:pPr>
            <a:r>
              <a:rPr lang="en-GB" dirty="0" smtClean="0"/>
              <a:t>Additional CR with remaining service requirements.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dirty="0" smtClean="0"/>
              <a:t>N/A</a:t>
            </a:r>
            <a:endParaRPr lang="en-US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EASNS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3Q/2021 (no new TS)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&lt;Y&gt;</a:t>
            </a:r>
          </a:p>
          <a:p>
            <a:pPr lvl="1">
              <a:defRPr/>
            </a:pPr>
            <a:r>
              <a:rPr lang="en-GB" altLang="ko-KR" sz="2000" dirty="0" smtClean="0"/>
              <a:t>N/A</a:t>
            </a:r>
            <a:endParaRPr lang="en-GB" altLang="ko-KR" sz="2000" dirty="0"/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EASNS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</a:t>
            </a:r>
            <a:r>
              <a:rPr lang="en-GB" sz="2400" dirty="0" smtClean="0"/>
              <a:t>to be approved </a:t>
            </a:r>
            <a:r>
              <a:rPr lang="en-GB" sz="2400" dirty="0"/>
              <a:t>at </a:t>
            </a:r>
            <a:r>
              <a:rPr lang="en-GB" sz="2400" dirty="0" smtClean="0"/>
              <a:t>SA#91e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N/A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188</TotalTime>
  <Words>181</Words>
  <Application>Microsoft Office PowerPoint</Application>
  <PresentationFormat>화면 슬라이드 쇼(4:3)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EASNS Status Update &lt;Enhanced Access to and Support of Network Slice &gt;</vt:lpstr>
      <vt:lpstr>EASNS Progress</vt:lpstr>
      <vt:lpstr>EASNS Planning</vt:lpstr>
      <vt:lpstr>Work plan between meetings</vt:lpstr>
      <vt:lpstr>EASNS Completion Date</vt:lpstr>
      <vt:lpstr>EASNS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Rapporteur</cp:lastModifiedBy>
  <cp:revision>352</cp:revision>
  <cp:lastPrinted>2000-01-14T10:02:55Z</cp:lastPrinted>
  <dcterms:created xsi:type="dcterms:W3CDTF">1999-11-22T09:19:47Z</dcterms:created>
  <dcterms:modified xsi:type="dcterms:W3CDTF">2021-03-05T04:09:59Z</dcterms:modified>
  <cp:category>Presentation</cp:category>
</cp:coreProperties>
</file>