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2" d="100"/>
          <a:sy n="82" d="100"/>
        </p:scale>
        <p:origin x="132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FS_TACMM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supporting tactile and multi-modality communication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Xiaonan Shi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altLang="zh-CN" dirty="0"/>
              <a:t>FS_TACMM </a:t>
            </a:r>
            <a:r>
              <a:rPr lang="en-US" dirty="0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</a:t>
            </a:r>
            <a:r>
              <a:rPr lang="en-US" altLang="zh-CN" b="1" dirty="0" smtClean="0"/>
              <a:t>0355</a:t>
            </a:r>
            <a:endParaRPr lang="en-GB" b="1" dirty="0"/>
          </a:p>
          <a:p>
            <a:pPr eaLnBrk="0" hangingPunct="0"/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February – 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Skeleton, scope and overview added</a:t>
            </a:r>
          </a:p>
          <a:p>
            <a:pPr lvl="1">
              <a:defRPr/>
            </a:pPr>
            <a:r>
              <a:rPr lang="en-GB" dirty="0" smtClean="0"/>
              <a:t>4 new use cases agreed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30%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Potential new requirement </a:t>
            </a:r>
            <a:r>
              <a:rPr lang="en-GB" altLang="zh-CN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on synchronization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altLang="zh-CN" dirty="0" smtClean="0"/>
              <a:t>SA1#94e </a:t>
            </a:r>
            <a:r>
              <a:rPr lang="en-GB" altLang="zh-CN" dirty="0"/>
              <a:t>(05/2021): </a:t>
            </a:r>
            <a:r>
              <a:rPr lang="en-GB" altLang="zh-CN" dirty="0" smtClean="0"/>
              <a:t>80</a:t>
            </a:r>
            <a:r>
              <a:rPr lang="en-GB" altLang="zh-CN" dirty="0" smtClean="0"/>
              <a:t>%</a:t>
            </a:r>
            <a:endParaRPr lang="en-GB" altLang="zh-CN" dirty="0"/>
          </a:p>
          <a:p>
            <a:pPr lvl="2">
              <a:defRPr/>
            </a:pPr>
            <a:r>
              <a:rPr lang="en-GB" altLang="zh-CN" dirty="0"/>
              <a:t>Complete use cases and potential requirements</a:t>
            </a:r>
          </a:p>
          <a:p>
            <a:pPr lvl="2">
              <a:defRPr/>
            </a:pPr>
            <a:r>
              <a:rPr lang="en-GB" altLang="zh-CN" dirty="0"/>
              <a:t>Consolidation and conclusions</a:t>
            </a:r>
          </a:p>
          <a:p>
            <a:pPr lvl="1">
              <a:defRPr/>
            </a:pPr>
            <a:r>
              <a:rPr lang="en-US" altLang="zh-CN" dirty="0" smtClean="0"/>
              <a:t>SA1#95e </a:t>
            </a:r>
            <a:r>
              <a:rPr lang="en-US" altLang="zh-CN" dirty="0"/>
              <a:t>(08/2021): </a:t>
            </a:r>
            <a:r>
              <a:rPr lang="en-US" altLang="zh-CN" dirty="0" smtClean="0"/>
              <a:t>100</a:t>
            </a:r>
            <a:r>
              <a:rPr lang="en-US" altLang="zh-CN" dirty="0"/>
              <a:t>%</a:t>
            </a:r>
          </a:p>
          <a:p>
            <a:pPr lvl="2"/>
            <a:r>
              <a:rPr lang="en-GB" altLang="zh-CN" dirty="0"/>
              <a:t>Final TR </a:t>
            </a:r>
            <a:r>
              <a:rPr lang="en-GB" altLang="zh-CN" dirty="0" err="1"/>
              <a:t>cleanup</a:t>
            </a:r>
            <a:r>
              <a:rPr lang="en-GB" altLang="zh-CN" dirty="0" smtClean="0"/>
              <a:t>.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Potential new use cases</a:t>
            </a:r>
          </a:p>
          <a:p>
            <a:pPr lvl="1">
              <a:defRPr/>
            </a:pPr>
            <a:r>
              <a:rPr lang="en-GB" dirty="0" smtClean="0"/>
              <a:t>Potential new requirements</a:t>
            </a:r>
          </a:p>
          <a:p>
            <a:pPr lvl="1">
              <a:defRPr/>
            </a:pPr>
            <a:r>
              <a:rPr lang="en-GB" altLang="zh-CN" dirty="0"/>
              <a:t>Before next meeting, probably  </a:t>
            </a:r>
            <a:r>
              <a:rPr lang="en-GB" altLang="zh-CN" dirty="0" smtClean="0"/>
              <a:t>04/2021</a:t>
            </a:r>
            <a:r>
              <a:rPr lang="en-GB" dirty="0" smtClean="0"/>
              <a:t> 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SA#91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SA#92 </a:t>
            </a:r>
          </a:p>
          <a:p>
            <a:pPr marL="457200" lvl="1" indent="0"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</a:t>
            </a:r>
            <a:r>
              <a:rPr lang="en-GB" sz="2400" dirty="0" smtClean="0"/>
              <a:t>&lt;SA1#92 / SA#90&gt;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&lt;</a:t>
            </a:r>
            <a:r>
              <a:rPr lang="en-GB" altLang="zh-CN" dirty="0"/>
              <a:t> S1-204384</a:t>
            </a:r>
            <a:r>
              <a:rPr lang="en-GB" sz="2000" dirty="0" smtClean="0"/>
              <a:t> </a:t>
            </a:r>
            <a:r>
              <a:rPr lang="en-GB" sz="2000" dirty="0"/>
              <a:t>/ </a:t>
            </a:r>
            <a:r>
              <a:rPr lang="en-GB" altLang="zh-CN" dirty="0"/>
              <a:t>SP-201039 </a:t>
            </a:r>
            <a:r>
              <a:rPr lang="en-GB" sz="2000" dirty="0" smtClean="0"/>
              <a:t>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</a:t>
            </a:r>
            <a:r>
              <a:rPr lang="en-GB" sz="2400" dirty="0" smtClean="0"/>
              <a:t>rates</a:t>
            </a:r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224</TotalTime>
  <Words>175</Words>
  <Application>Microsoft Office PowerPoint</Application>
  <PresentationFormat>全屏显示(4:3)</PresentationFormat>
  <Paragraphs>49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Bookman Old Style</vt:lpstr>
      <vt:lpstr>Times New Roman</vt:lpstr>
      <vt:lpstr>Blank Presentation</vt:lpstr>
      <vt:lpstr>FS_TACMM Status Update Study on supporting tactile and multi-modality communication services</vt:lpstr>
      <vt:lpstr>FS_TACMM Progress</vt:lpstr>
      <vt:lpstr>FS_TACMM Planning</vt:lpstr>
      <vt:lpstr>Work plan between meetings</vt:lpstr>
      <vt:lpstr>FS_TACMM Completion Date</vt:lpstr>
      <vt:lpstr>FS_TACMM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xiaonan11</cp:lastModifiedBy>
  <cp:revision>346</cp:revision>
  <cp:lastPrinted>2000-01-14T10:02:55Z</cp:lastPrinted>
  <dcterms:created xsi:type="dcterms:W3CDTF">1999-11-22T09:19:47Z</dcterms:created>
  <dcterms:modified xsi:type="dcterms:W3CDTF">2021-03-12T10:05:27Z</dcterms:modified>
  <cp:category>Presentation</cp:category>
</cp:coreProperties>
</file>