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86401" autoAdjust="0"/>
  </p:normalViewPr>
  <p:slideViewPr>
    <p:cSldViewPr>
      <p:cViewPr varScale="1">
        <p:scale>
          <a:sx n="67" d="100"/>
          <a:sy n="67" d="100"/>
        </p:scale>
        <p:origin x="1244" y="5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&lt;</a:t>
            </a:r>
            <a:r>
              <a:rPr lang="en-US" dirty="0" err="1"/>
              <a:t>FS_Ranging</a:t>
            </a:r>
            <a:r>
              <a:rPr lang="en-US" dirty="0"/>
              <a:t>&gt;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&lt;Study on Ranging-based Services&gt;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&lt;Xiaowei jiang&gt;</a:t>
            </a:r>
          </a:p>
          <a:p>
            <a:r>
              <a:rPr lang="en-US" dirty="0"/>
              <a:t>&lt;Xiaomi&gt;</a:t>
            </a:r>
          </a:p>
          <a:p>
            <a:r>
              <a:rPr lang="en-US" dirty="0"/>
              <a:t>&lt;</a:t>
            </a:r>
            <a:r>
              <a:rPr lang="en-US" dirty="0" err="1"/>
              <a:t>FS_R</a:t>
            </a:r>
            <a:r>
              <a:rPr lang="en-US" altLang="zh-CN" dirty="0" err="1"/>
              <a:t>anging</a:t>
            </a:r>
            <a:r>
              <a:rPr lang="en-US" dirty="0"/>
              <a:t>&gt;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S1-210349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694923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#93e</a:t>
            </a:r>
          </a:p>
          <a:p>
            <a:r>
              <a:rPr lang="en-GB" sz="1200" b="1" dirty="0"/>
              <a:t>Electronic Meeting, 22 February - 04 March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&lt;FS</a:t>
            </a:r>
            <a:r>
              <a:rPr lang="en-US" dirty="0"/>
              <a:t>_Ranging</a:t>
            </a:r>
            <a:r>
              <a:rPr lang="en-GB" dirty="0"/>
              <a:t>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1600" dirty="0"/>
              <a:t>Progress made at this meeting</a:t>
            </a:r>
          </a:p>
          <a:p>
            <a:pPr lvl="1">
              <a:defRPr/>
            </a:pPr>
            <a:r>
              <a:rPr lang="en-US" altLang="zh-CN" sz="1600" dirty="0"/>
              <a:t>Definition and KPIs update</a:t>
            </a:r>
          </a:p>
          <a:p>
            <a:pPr lvl="1">
              <a:defRPr/>
            </a:pPr>
            <a:r>
              <a:rPr lang="en-US" altLang="zh-CN" sz="1600" dirty="0"/>
              <a:t>Agree the following new use cases</a:t>
            </a:r>
            <a:r>
              <a:rPr lang="en-US" sz="1600" dirty="0"/>
              <a:t>:</a:t>
            </a:r>
          </a:p>
          <a:p>
            <a:pPr lvl="2">
              <a:defRPr/>
            </a:pPr>
            <a:r>
              <a:rPr lang="en-GB" altLang="zh-CN" sz="1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power efficient ranging operation</a:t>
            </a:r>
            <a:endParaRPr lang="en-US" altLang="zh-CN" sz="1600" dirty="0">
              <a:solidFill>
                <a:srgbClr val="0000FF"/>
              </a:solidFill>
              <a:latin typeface="Malgun Gothic" panose="020B0503020000020004" pitchFamily="34" charset="-127"/>
              <a:ea typeface="等线" panose="02010600030101010101" pitchFamily="2" charset="-122"/>
            </a:endParaRPr>
          </a:p>
          <a:p>
            <a:pPr lvl="2">
              <a:defRPr/>
            </a:pPr>
            <a:r>
              <a:rPr lang="en-GB" altLang="zh-CN" sz="1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Immersive sound based on multiple-UE ranging</a:t>
            </a:r>
            <a:endParaRPr lang="en-US" altLang="zh-CN" sz="1600" dirty="0">
              <a:solidFill>
                <a:srgbClr val="0000FF"/>
              </a:solidFill>
              <a:effectLst/>
              <a:latin typeface="Malgun Gothic" panose="020B0503020000020004" pitchFamily="34" charset="-127"/>
              <a:ea typeface="等线" panose="02010600030101010101" pitchFamily="2" charset="-122"/>
            </a:endParaRPr>
          </a:p>
          <a:p>
            <a:pPr lvl="2">
              <a:defRPr/>
            </a:pPr>
            <a:r>
              <a:rPr lang="en-GB" altLang="zh-CN" sz="1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Object Finding and Tracking</a:t>
            </a:r>
            <a:endParaRPr lang="en-US" altLang="zh-CN" sz="1600" dirty="0">
              <a:solidFill>
                <a:srgbClr val="0000FF"/>
              </a:solidFill>
              <a:latin typeface="Malgun Gothic" panose="020B0503020000020004" pitchFamily="34" charset="-127"/>
              <a:ea typeface="等线" panose="02010600030101010101" pitchFamily="2" charset="-122"/>
            </a:endParaRPr>
          </a:p>
          <a:p>
            <a:pPr lvl="2">
              <a:defRPr/>
            </a:pPr>
            <a:r>
              <a:rPr lang="en-GB" altLang="zh-CN" sz="1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clustering of devices</a:t>
            </a:r>
            <a:endParaRPr lang="en-US" altLang="zh-CN" sz="1600" dirty="0">
              <a:solidFill>
                <a:srgbClr val="0000FF"/>
              </a:solidFill>
              <a:effectLst/>
              <a:latin typeface="Malgun Gothic" panose="020B0503020000020004" pitchFamily="34" charset="-127"/>
              <a:ea typeface="等线" panose="02010600030101010101" pitchFamily="2" charset="-122"/>
            </a:endParaRPr>
          </a:p>
          <a:p>
            <a:pPr lvl="2">
              <a:defRPr/>
            </a:pPr>
            <a:r>
              <a:rPr lang="en-GB" altLang="zh-CN" sz="1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Tracking of devices</a:t>
            </a:r>
            <a:endParaRPr lang="en-US" altLang="zh-CN" sz="1600" dirty="0">
              <a:solidFill>
                <a:srgbClr val="0000FF"/>
              </a:solidFill>
              <a:latin typeface="Malgun Gothic" panose="020B0503020000020004" pitchFamily="34" charset="-127"/>
              <a:ea typeface="等线" panose="02010600030101010101" pitchFamily="2" charset="-122"/>
            </a:endParaRPr>
          </a:p>
          <a:p>
            <a:pPr lvl="2">
              <a:defRPr/>
            </a:pPr>
            <a:r>
              <a:rPr lang="en-GB" altLang="zh-CN" sz="1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remote Access Right authorization</a:t>
            </a:r>
            <a:endParaRPr lang="en-US" altLang="zh-CN" sz="1600" dirty="0">
              <a:solidFill>
                <a:srgbClr val="0000FF"/>
              </a:solidFill>
              <a:effectLst/>
              <a:latin typeface="Malgun Gothic" panose="020B0503020000020004" pitchFamily="34" charset="-127"/>
              <a:ea typeface="等线" panose="02010600030101010101" pitchFamily="2" charset="-122"/>
            </a:endParaRPr>
          </a:p>
          <a:p>
            <a:pPr lvl="2">
              <a:defRPr/>
            </a:pPr>
            <a:r>
              <a:rPr lang="en-GB" altLang="zh-CN" sz="1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Sharing content to a particular UE</a:t>
            </a:r>
          </a:p>
          <a:p>
            <a:pPr lvl="1">
              <a:defRPr/>
            </a:pPr>
            <a:r>
              <a:rPr lang="en-GB" altLang="zh-CN" sz="1600" dirty="0"/>
              <a:t>Add consolidated requirements based on requirements from TR22.855 0.2.0</a:t>
            </a:r>
          </a:p>
          <a:p>
            <a:pPr lvl="1">
              <a:defRPr/>
            </a:pPr>
            <a:r>
              <a:rPr lang="en-GB" altLang="zh-CN" sz="1600" dirty="0"/>
              <a:t>Add conclusions and </a:t>
            </a:r>
            <a:r>
              <a:rPr lang="en-GB" altLang="zh-CN" sz="1600" dirty="0" err="1"/>
              <a:t>recommdations</a:t>
            </a:r>
            <a:endParaRPr lang="en-GB" altLang="zh-CN" sz="1600" dirty="0"/>
          </a:p>
          <a:p>
            <a:pPr>
              <a:defRPr/>
            </a:pPr>
            <a:r>
              <a:rPr lang="en-GB" altLang="zh-CN" sz="1600" dirty="0"/>
              <a:t>Work/Study Item Completion: </a:t>
            </a:r>
            <a:r>
              <a:rPr lang="en-US" altLang="zh-CN" sz="1600" dirty="0"/>
              <a:t>8</a:t>
            </a:r>
            <a:r>
              <a:rPr lang="en-GB" altLang="zh-CN" sz="1600" dirty="0"/>
              <a:t>5%</a:t>
            </a:r>
          </a:p>
          <a:p>
            <a:pPr>
              <a:defRPr/>
            </a:pPr>
            <a:r>
              <a:rPr lang="en-GB" altLang="zh-CN" sz="1600" dirty="0"/>
              <a:t>Controversial issues</a:t>
            </a:r>
          </a:p>
          <a:p>
            <a:pPr lvl="1">
              <a:defRPr/>
            </a:pPr>
            <a:r>
              <a:rPr lang="en-GB" altLang="zh-CN" sz="1600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</a:t>
            </a:r>
            <a:r>
              <a:rPr lang="en-GB" altLang="zh-CN" dirty="0"/>
              <a:t> FS</a:t>
            </a:r>
            <a:r>
              <a:rPr lang="en-US" altLang="zh-CN" dirty="0"/>
              <a:t>_Ranging</a:t>
            </a:r>
            <a:r>
              <a:rPr lang="en-GB" dirty="0"/>
              <a:t>&gt;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 and what percentage completion is expected</a:t>
            </a:r>
          </a:p>
          <a:p>
            <a:pPr lvl="1">
              <a:defRPr/>
            </a:pPr>
            <a:r>
              <a:rPr lang="en-GB" dirty="0"/>
              <a:t>SA1#94</a:t>
            </a:r>
            <a:r>
              <a:rPr lang="en-US" altLang="zh-CN" dirty="0"/>
              <a:t>e</a:t>
            </a:r>
            <a:r>
              <a:rPr lang="en-GB" dirty="0"/>
              <a:t> (2021‑05‑10): &lt;SID 100%&gt;</a:t>
            </a:r>
          </a:p>
          <a:p>
            <a:pPr lvl="2">
              <a:defRPr/>
            </a:pPr>
            <a:r>
              <a:rPr lang="en-GB" dirty="0"/>
              <a:t>TR </a:t>
            </a:r>
            <a:r>
              <a:rPr lang="en-US" altLang="zh-CN" dirty="0"/>
              <a:t>corrections</a:t>
            </a:r>
            <a:endParaRPr lang="en-GB" dirty="0"/>
          </a:p>
          <a:p>
            <a:pPr lvl="2">
              <a:defRPr/>
            </a:pPr>
            <a:r>
              <a:rPr lang="en-US" altLang="zh-CN" dirty="0"/>
              <a:t>Finish </a:t>
            </a:r>
            <a:r>
              <a:rPr lang="en-GB" dirty="0"/>
              <a:t>Consolidated requirements</a:t>
            </a:r>
          </a:p>
          <a:p>
            <a:pPr lvl="1">
              <a:defRPr/>
            </a:pPr>
            <a:r>
              <a:rPr lang="en-GB" dirty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Pre-meeting Call </a:t>
            </a:r>
            <a:endParaRPr lang="en-GB" altLang="zh-CN" dirty="0"/>
          </a:p>
          <a:p>
            <a:pPr lvl="1">
              <a:defRPr/>
            </a:pPr>
            <a:r>
              <a:rPr lang="en-GB" altLang="zh-CN" dirty="0"/>
              <a:t>Consolidated </a:t>
            </a:r>
            <a:r>
              <a:rPr lang="en-GB" altLang="zh-CN"/>
              <a:t>requirements </a:t>
            </a:r>
            <a:endParaRPr lang="en-GB" altLang="zh-CN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341889" cy="782637"/>
          </a:xfrm>
        </p:spPr>
        <p:txBody>
          <a:bodyPr/>
          <a:lstStyle/>
          <a:p>
            <a:r>
              <a:rPr lang="en-GB" dirty="0"/>
              <a:t>&lt;</a:t>
            </a:r>
            <a:r>
              <a:rPr lang="en-GB" altLang="zh-CN" dirty="0"/>
              <a:t>FS</a:t>
            </a:r>
            <a:r>
              <a:rPr lang="en-US" altLang="zh-CN" dirty="0"/>
              <a:t>_Ranging</a:t>
            </a:r>
            <a:r>
              <a:rPr lang="en-GB" dirty="0"/>
              <a:t>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SA#90 (Dec</a:t>
            </a:r>
            <a:r>
              <a:rPr lang="en-GB" altLang="zh-CN" sz="2000" dirty="0"/>
              <a:t>. 2020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SA#91 (Mar. 2021)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for information bullet above if there is no new TR/TS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</a:t>
            </a:r>
            <a:r>
              <a:rPr lang="en-GB" altLang="zh-CN" sz="2400" dirty="0">
                <a:solidFill>
                  <a:srgbClr val="FF0000"/>
                </a:solidFill>
              </a:rPr>
              <a:t> &lt;n&gt;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</a:t>
            </a:r>
            <a:r>
              <a:rPr lang="en-GB" altLang="zh-CN" dirty="0"/>
              <a:t> FS</a:t>
            </a:r>
            <a:r>
              <a:rPr lang="en-US" altLang="zh-CN" dirty="0"/>
              <a:t>_Ranging</a:t>
            </a:r>
            <a:r>
              <a:rPr lang="en-GB" dirty="0"/>
              <a:t>&gt;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&lt;approved&gt; at &lt;SA1#90e/ SA#88e&gt;</a:t>
            </a:r>
          </a:p>
          <a:p>
            <a:pPr lvl="1">
              <a:defRPr/>
            </a:pPr>
            <a:r>
              <a:rPr lang="en-GB" sz="2000" dirty="0"/>
              <a:t>&lt;Approved&gt; WID is in </a:t>
            </a:r>
            <a:r>
              <a:rPr lang="en-GB" sz="2000" dirty="0" err="1"/>
              <a:t>tdoc</a:t>
            </a:r>
            <a:r>
              <a:rPr lang="en-GB" sz="2000" dirty="0"/>
              <a:t> &lt;S1-202304 / SP-200575&gt;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SA1#91e(2020‑08‑24): &lt;</a:t>
            </a:r>
            <a:r>
              <a:rPr lang="en-US" altLang="zh-CN" sz="2000" dirty="0"/>
              <a:t>4</a:t>
            </a:r>
            <a:r>
              <a:rPr lang="en-GB" sz="2000" dirty="0"/>
              <a:t>0%&gt;</a:t>
            </a:r>
          </a:p>
          <a:p>
            <a:pPr lvl="1">
              <a:defRPr/>
            </a:pPr>
            <a:r>
              <a:rPr lang="en-GB" sz="2000" dirty="0"/>
              <a:t>SA1#92e(2020‑11‑10): &lt;80%&gt;</a:t>
            </a:r>
          </a:p>
          <a:p>
            <a:pPr lvl="1">
              <a:defRPr/>
            </a:pPr>
            <a:r>
              <a:rPr lang="en-GB" dirty="0"/>
              <a:t>&lt;</a:t>
            </a:r>
            <a:r>
              <a:rPr lang="en-GB" sz="2000" dirty="0"/>
              <a:t>Until start of WI&gt;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804</TotalTime>
  <Words>372</Words>
  <Application>Microsoft Office PowerPoint</Application>
  <PresentationFormat>全屏显示(4:3)</PresentationFormat>
  <Paragraphs>63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Malgun Gothic</vt:lpstr>
      <vt:lpstr>Arial</vt:lpstr>
      <vt:lpstr>Bookman Old Style</vt:lpstr>
      <vt:lpstr>Times New Roman</vt:lpstr>
      <vt:lpstr>Blank Presentation</vt:lpstr>
      <vt:lpstr>&lt;FS_Ranging&gt; Status Update &lt;Study on Ranging-based Services&gt;</vt:lpstr>
      <vt:lpstr>&lt;FS_Ranging&gt; Progress</vt:lpstr>
      <vt:lpstr>&lt; FS_Ranging&gt; Planning</vt:lpstr>
      <vt:lpstr>Work plan between meetings</vt:lpstr>
      <vt:lpstr>&lt;FS_Ranging&gt; Completion Date</vt:lpstr>
      <vt:lpstr>&lt; FS_Ranging&gt;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xiaomi</cp:lastModifiedBy>
  <cp:revision>364</cp:revision>
  <cp:lastPrinted>2000-01-14T10:02:55Z</cp:lastPrinted>
  <dcterms:created xsi:type="dcterms:W3CDTF">1999-11-22T09:19:47Z</dcterms:created>
  <dcterms:modified xsi:type="dcterms:W3CDTF">2021-03-05T02:55:54Z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a0b2a8ec5fa54c01b029a92495450184">
    <vt:lpwstr>CWMWBO+SbjsOlQVMlcGInTT2U/H6AuG7PyAnyMJqSRyYcIFT23lqaIq9cd35Gjx5TKhqf3Mw8Z+yOXWOb6fvp+wIQ==</vt:lpwstr>
  </property>
</Properties>
</file>