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handoutMasterIdLst>
    <p:handoutMasterId r:id="rId14"/>
  </p:handoutMasterIdLst>
  <p:sldIdLst>
    <p:sldId id="257" r:id="rId7"/>
    <p:sldId id="256" r:id="rId8"/>
    <p:sldId id="260" r:id="rId9"/>
    <p:sldId id="267" r:id="rId10"/>
    <p:sldId id="261" r:id="rId11"/>
    <p:sldId id="264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9" d="100"/>
          <a:sy n="59" d="100"/>
        </p:scale>
        <p:origin x="204" y="2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S1-210347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Editorial and other clean-ups</a:t>
            </a:r>
          </a:p>
          <a:p>
            <a:pPr lvl="1">
              <a:defRPr/>
            </a:pPr>
            <a:r>
              <a:rPr lang="en-GB" dirty="0"/>
              <a:t>Security and charging requirements</a:t>
            </a:r>
          </a:p>
          <a:p>
            <a:pPr lvl="1">
              <a:defRPr/>
            </a:pPr>
            <a:r>
              <a:rPr lang="en-GB" dirty="0"/>
              <a:t>Consolidation of potential requirements</a:t>
            </a:r>
          </a:p>
          <a:p>
            <a:pPr lvl="1">
              <a:defRPr/>
            </a:pPr>
            <a:r>
              <a:rPr lang="en-GB" dirty="0"/>
              <a:t>Conclusion</a:t>
            </a:r>
          </a:p>
          <a:p>
            <a:pPr>
              <a:defRPr/>
            </a:pPr>
            <a:r>
              <a:rPr lang="en-GB" dirty="0"/>
              <a:t>Work/Study Item Completion: 97%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</a:t>
            </a:r>
          </a:p>
          <a:p>
            <a:pPr lvl="2">
              <a:defRPr/>
            </a:pPr>
            <a:r>
              <a:rPr lang="en-GB" dirty="0"/>
              <a:t>CR to clean up inclusive language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SA#91e (03/2021)</a:t>
            </a:r>
          </a:p>
          <a:p>
            <a:pPr lvl="1">
              <a:defRPr/>
            </a:pPr>
            <a:r>
              <a:rPr lang="en-GB" sz="2000" dirty="0"/>
              <a:t>For approval: SA#91e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</a:t>
            </a:r>
            <a:r>
              <a:rPr lang="en-GB" sz="2400"/>
              <a:t>at SA1#93e / SA1#92e </a:t>
            </a:r>
            <a:r>
              <a:rPr lang="en-GB" sz="2400" dirty="0"/>
              <a:t>/ SA#90e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(05/2020): 0%</a:t>
            </a:r>
          </a:p>
          <a:p>
            <a:pPr lvl="1">
              <a:defRPr/>
            </a:pPr>
            <a:r>
              <a:rPr lang="en-GB" sz="2000" dirty="0"/>
              <a:t>SA1#91e (08/2020): 10%</a:t>
            </a:r>
          </a:p>
          <a:p>
            <a:pPr lvl="1">
              <a:defRPr/>
            </a:pPr>
            <a:r>
              <a:rPr lang="en-GB" sz="2000" dirty="0"/>
              <a:t>SA1#92e (11/2020): 75%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F2AF99C4-49B8-4895-B389-9DE1476CD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83DA20-C85B-4BEF-B98A-FB611A857DD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729644-2410-4632-A001-1504F000DAA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CE17907-7275-400D-9BBF-BAC09033C444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F9F89BF5-8B90-4495-B022-6997A32800A1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330</TotalTime>
  <Words>185</Words>
  <Application>Microsoft Office PowerPoint</Application>
  <PresentationFormat>On-screen Show (4:3)</PresentationFormat>
  <Paragraphs>47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FS_5TRS Status Update Feasibility Study on 5G Timing Resiliency System</vt:lpstr>
      <vt:lpstr>FS_5TRS Progress</vt:lpstr>
      <vt:lpstr>FS_5TRS Planning</vt:lpstr>
      <vt:lpstr>Work plan between meetings</vt:lpstr>
      <vt:lpstr>FS_5TRS Completion Date</vt:lpstr>
      <vt:lpstr>FS_5TRS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341</cp:revision>
  <cp:lastPrinted>2000-01-14T10:02:55Z</cp:lastPrinted>
  <dcterms:created xsi:type="dcterms:W3CDTF">1999-11-22T09:19:47Z</dcterms:created>
  <dcterms:modified xsi:type="dcterms:W3CDTF">2021-03-04T22:26:54Z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