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0" r:id="rId4"/>
    <p:sldId id="268" r:id="rId5"/>
    <p:sldId id="267" r:id="rId6"/>
    <p:sldId id="261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0" d="100"/>
          <a:sy n="80" d="100"/>
        </p:scale>
        <p:origin x="844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Off-Network for Rail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en-US" dirty="0"/>
              <a:t>880036 FS_OffNetRail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S1-210346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4 new and updated UC were approved</a:t>
            </a:r>
          </a:p>
          <a:p>
            <a:pPr lvl="1">
              <a:defRPr/>
            </a:pPr>
            <a:r>
              <a:rPr lang="en-GB" dirty="0"/>
              <a:t>1 issue identified (i.e. MCX support), to be assessed</a:t>
            </a:r>
          </a:p>
          <a:p>
            <a:pPr>
              <a:defRPr/>
            </a:pPr>
            <a:r>
              <a:rPr lang="en-GB" dirty="0"/>
              <a:t>Work/Study Item Completion: 50%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Scope has been restricted to SA1 realm (excluding feasibility study and restrict the study to identification of limitations, missing requirements and gaps in existing functionalities supported by 3GPP)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Planning (1/2)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SA1#94e (12 – 21 May 2021): &lt;70%&gt;</a:t>
            </a:r>
          </a:p>
          <a:p>
            <a:pPr lvl="2">
              <a:defRPr/>
            </a:pPr>
            <a:r>
              <a:rPr lang="en-US" dirty="0"/>
              <a:t>Refine existing UC (e.g. traffic characteristics of virtual coupling, ATO/ATP)</a:t>
            </a:r>
          </a:p>
          <a:p>
            <a:pPr lvl="2">
              <a:defRPr/>
            </a:pPr>
            <a:r>
              <a:rPr lang="en-US" dirty="0"/>
              <a:t>Derive </a:t>
            </a:r>
            <a:r>
              <a:rPr lang="en-GB" dirty="0"/>
              <a:t>limitations, missing requirements and gaps in existing functionalities supported by 3GPP</a:t>
            </a:r>
            <a:endParaRPr lang="en-US" dirty="0"/>
          </a:p>
          <a:p>
            <a:pPr lvl="2">
              <a:defRPr/>
            </a:pPr>
            <a:r>
              <a:rPr lang="en-US" dirty="0"/>
              <a:t>Identified new issues from existing UC</a:t>
            </a:r>
          </a:p>
          <a:p>
            <a:pPr lvl="1">
              <a:defRPr/>
            </a:pPr>
            <a:r>
              <a:rPr lang="en-GB" dirty="0"/>
              <a:t>SA1#95 (23 – 27 Aug 2021): &lt;80%&gt;</a:t>
            </a:r>
          </a:p>
          <a:p>
            <a:pPr lvl="2">
              <a:defRPr/>
            </a:pPr>
            <a:r>
              <a:rPr lang="en-US" dirty="0"/>
              <a:t>Derive </a:t>
            </a:r>
            <a:r>
              <a:rPr lang="en-GB" dirty="0"/>
              <a:t>limitations, missing requirements and gaps in existing functionalities supported by 3GPP</a:t>
            </a:r>
            <a:endParaRPr lang="en-US" dirty="0"/>
          </a:p>
          <a:p>
            <a:pPr lvl="2">
              <a:defRPr/>
            </a:pPr>
            <a:r>
              <a:rPr lang="en-US" dirty="0"/>
              <a:t>Identified new issues from existing UC</a:t>
            </a:r>
          </a:p>
          <a:p>
            <a:pPr lvl="2">
              <a:defRPr/>
            </a:pPr>
            <a:r>
              <a:rPr lang="en-US" dirty="0"/>
              <a:t>Consolidate potential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Planning (2/2)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SA1#96 (15 – 19 Nov 2021): &lt;100%&gt;</a:t>
            </a:r>
          </a:p>
          <a:p>
            <a:pPr lvl="2">
              <a:defRPr/>
            </a:pPr>
            <a:r>
              <a:rPr lang="en-US" dirty="0"/>
              <a:t>Consolidate potential requirements</a:t>
            </a:r>
          </a:p>
          <a:p>
            <a:pPr lvl="2">
              <a:defRPr/>
            </a:pPr>
            <a:r>
              <a:rPr lang="en-US" dirty="0"/>
              <a:t>Conclude on the outcome of the study</a:t>
            </a:r>
          </a:p>
          <a:p>
            <a:pPr lvl="2">
              <a:defRPr/>
            </a:pPr>
            <a:r>
              <a:rPr lang="en-US" dirty="0"/>
              <a:t>Remove the Off-Network use cases from TR 22.889</a:t>
            </a:r>
          </a:p>
          <a:p>
            <a:pPr marL="914400" lvl="2" indent="0">
              <a:buNone/>
              <a:defRPr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 on use cases (focus on traffic characteristics) between SA1 meetings</a:t>
            </a:r>
          </a:p>
          <a:p>
            <a:pPr lvl="1">
              <a:defRPr/>
            </a:pPr>
            <a:r>
              <a:rPr lang="en-GB" dirty="0"/>
              <a:t>Involved all partners including Korean Rail community</a:t>
            </a:r>
          </a:p>
          <a:p>
            <a:pPr marL="342900" lvl="1" indent="-342900">
              <a:buChar char="•"/>
              <a:defRPr/>
            </a:pPr>
            <a:r>
              <a:rPr lang="en-GB" sz="2800" dirty="0">
                <a:ea typeface="+mn-ea"/>
                <a:cs typeface="+mn-cs"/>
              </a:rPr>
              <a:t>Preparation or one-to-one calls could be considered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SA#93 (09/2021)</a:t>
            </a:r>
          </a:p>
          <a:p>
            <a:pPr lvl="1">
              <a:defRPr/>
            </a:pPr>
            <a:r>
              <a:rPr lang="en-GB" sz="2000" dirty="0"/>
              <a:t>For approval: SA#93 (09/2021)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For information: SA#94 (12/2021)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SA1#90e / SA#88e</a:t>
            </a:r>
          </a:p>
          <a:p>
            <a:pPr lvl="1">
              <a:defRPr/>
            </a:pPr>
            <a:r>
              <a:rPr lang="en-GB" sz="2000" dirty="0"/>
              <a:t>Agreed/Approved WID is in tdoc S1-202244 / SP-200572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SA1#90e (18-22 May 2020): 0%</a:t>
            </a:r>
          </a:p>
          <a:p>
            <a:pPr lvl="1">
              <a:defRPr/>
            </a:pPr>
            <a:r>
              <a:rPr lang="en-GB" sz="2000" dirty="0"/>
              <a:t>SA1#91e (24 Aug-2 Sep 2020): 10%</a:t>
            </a:r>
          </a:p>
          <a:p>
            <a:pPr lvl="1">
              <a:defRPr/>
            </a:pPr>
            <a:r>
              <a:rPr lang="en-GB" sz="2000" dirty="0"/>
              <a:t>SA1#92e (10-20 Nov 2020): 30%</a:t>
            </a:r>
          </a:p>
          <a:p>
            <a:pPr lvl="1">
              <a:defRPr/>
            </a:pPr>
            <a:r>
              <a:rPr lang="en-GB" sz="2000" dirty="0"/>
              <a:t>SA1#93e (22 Feb-4 Mar 2021): 50%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212</TotalTime>
  <Words>411</Words>
  <Application>Microsoft Office PowerPoint</Application>
  <PresentationFormat>Affichage à l'écran (4:3)</PresentationFormat>
  <Paragraphs>66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Bookman Old Style</vt:lpstr>
      <vt:lpstr>Times New Roman</vt:lpstr>
      <vt:lpstr>Blank Presentation</vt:lpstr>
      <vt:lpstr>FS_OffNetRail Status Update Study on Off-Network for Rail</vt:lpstr>
      <vt:lpstr>FS_OffNetRail Progress</vt:lpstr>
      <vt:lpstr>FS_OffNetRail Planning (1/2)</vt:lpstr>
      <vt:lpstr>FS_OffNetRail Planning (2/2)</vt:lpstr>
      <vt:lpstr>Work plan between meetings</vt:lpstr>
      <vt:lpstr>FS_OffNetRail Completion Date</vt:lpstr>
      <vt:lpstr>FS_OffNetRail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364</cp:revision>
  <cp:lastPrinted>2000-01-14T10:02:55Z</cp:lastPrinted>
  <dcterms:created xsi:type="dcterms:W3CDTF">1999-11-22T09:19:47Z</dcterms:created>
  <dcterms:modified xsi:type="dcterms:W3CDTF">2021-03-04T14:13:48Z</dcterms:modified>
  <cp:category>Presentation</cp:category>
</cp:coreProperties>
</file>