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8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262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</a:t>
            </a:r>
            <a:r>
              <a:rPr lang="en-US" dirty="0" smtClean="0"/>
              <a:t>FS_5GET&gt;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&lt;Study on Services with Extra-territorial 5G systems 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&lt;Cyril MICHEL&gt;</a:t>
            </a:r>
            <a:endParaRPr lang="en-US" dirty="0"/>
          </a:p>
          <a:p>
            <a:r>
              <a:rPr lang="en-US" dirty="0" smtClean="0"/>
              <a:t>&lt;THALES S.A.&gt;</a:t>
            </a:r>
            <a:endParaRPr lang="en-US" dirty="0"/>
          </a:p>
          <a:p>
            <a:r>
              <a:rPr lang="en-US" dirty="0"/>
              <a:t>&lt;</a:t>
            </a:r>
            <a:r>
              <a:rPr lang="en-US" dirty="0" smtClean="0"/>
              <a:t>FS_5GET&gt;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S1-203395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 smtClean="0"/>
              <a:t>_5GET</a:t>
            </a:r>
            <a:r>
              <a:rPr lang="en-GB" dirty="0" smtClean="0"/>
              <a:t>&gt;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dirty="0"/>
              <a:t>Skeleton </a:t>
            </a:r>
            <a:r>
              <a:rPr lang="en-US" altLang="zh-CN" dirty="0" smtClean="0"/>
              <a:t>set-up</a:t>
            </a:r>
            <a:endParaRPr lang="en-US" altLang="zh-CN" dirty="0"/>
          </a:p>
          <a:p>
            <a:pPr lvl="1">
              <a:defRPr/>
            </a:pPr>
            <a:r>
              <a:rPr lang="en-US" altLang="zh-CN" dirty="0"/>
              <a:t>S</a:t>
            </a:r>
            <a:r>
              <a:rPr lang="en-US" altLang="zh-CN" dirty="0" smtClean="0"/>
              <a:t>cope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 smtClean="0"/>
              <a:t>overview added</a:t>
            </a:r>
          </a:p>
          <a:p>
            <a:pPr lvl="1">
              <a:defRPr/>
            </a:pPr>
            <a:r>
              <a:rPr lang="en-US" altLang="zh-CN" dirty="0" smtClean="0"/>
              <a:t>References, definition initiated</a:t>
            </a:r>
          </a:p>
          <a:p>
            <a:pPr lvl="1">
              <a:defRPr/>
            </a:pPr>
            <a:r>
              <a:rPr lang="en-US" altLang="zh-CN" dirty="0"/>
              <a:t>Overview of territories affected by regulatory requirements on </a:t>
            </a:r>
            <a:r>
              <a:rPr lang="en-US" altLang="zh-CN" dirty="0" smtClean="0"/>
              <a:t>communication (and details)</a:t>
            </a:r>
          </a:p>
          <a:p>
            <a:pPr marL="457200" lvl="1" indent="0">
              <a:buNone/>
              <a:defRPr/>
            </a:pPr>
            <a:endParaRPr lang="en-US" altLang="zh-CN" dirty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2</a:t>
            </a:r>
            <a:r>
              <a:rPr lang="en-GB" altLang="zh-CN" dirty="0" smtClean="0"/>
              <a:t>0</a:t>
            </a:r>
            <a:r>
              <a:rPr lang="en-GB" altLang="zh-CN" dirty="0"/>
              <a:t>%</a:t>
            </a:r>
          </a:p>
          <a:p>
            <a:pPr>
              <a:defRPr/>
            </a:pPr>
            <a:endParaRPr lang="en-GB" altLang="zh-CN" dirty="0" smtClean="0"/>
          </a:p>
          <a:p>
            <a:pPr>
              <a:defRPr/>
            </a:pPr>
            <a:r>
              <a:rPr lang="en-GB" altLang="zh-CN" dirty="0" smtClean="0"/>
              <a:t>Controversial </a:t>
            </a:r>
            <a:r>
              <a:rPr lang="en-GB" altLang="zh-CN" dirty="0"/>
              <a:t>issues</a:t>
            </a:r>
          </a:p>
          <a:p>
            <a:pPr lvl="1">
              <a:defRPr/>
            </a:pPr>
            <a:r>
              <a:rPr lang="en-US" altLang="zh-CN" dirty="0"/>
              <a:t>No</a:t>
            </a: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144859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 smtClean="0"/>
              <a:t>_5GET </a:t>
            </a:r>
            <a:r>
              <a:rPr lang="en-GB" dirty="0" smtClean="0"/>
              <a:t>&gt;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</a:t>
            </a:r>
            <a:r>
              <a:rPr lang="en-US" altLang="zh-CN" dirty="0"/>
              <a:t>2-1</a:t>
            </a:r>
            <a:r>
              <a:rPr lang="en-GB" dirty="0"/>
              <a:t> (2020‑11‑09): &lt;</a:t>
            </a:r>
            <a:r>
              <a:rPr lang="en-GB" dirty="0" smtClean="0"/>
              <a:t>SID 80%&gt;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3GPP </a:t>
            </a:r>
            <a:r>
              <a:rPr lang="en-US" dirty="0"/>
              <a:t>Services/features affected by extra-territoriality</a:t>
            </a:r>
          </a:p>
          <a:p>
            <a:pPr lvl="2">
              <a:defRPr/>
            </a:pPr>
            <a:r>
              <a:rPr lang="en-US" dirty="0" smtClean="0"/>
              <a:t>5G </a:t>
            </a:r>
            <a:r>
              <a:rPr lang="en-US" dirty="0"/>
              <a:t>ET UE location related used use cases</a:t>
            </a:r>
          </a:p>
          <a:p>
            <a:pPr lvl="2">
              <a:defRPr/>
            </a:pPr>
            <a:r>
              <a:rPr lang="en-US" dirty="0" smtClean="0"/>
              <a:t>5G </a:t>
            </a:r>
            <a:r>
              <a:rPr lang="en-US" dirty="0"/>
              <a:t>ET Network location related use cases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SA1#92bis-2(2021‑01‑11</a:t>
            </a:r>
            <a:r>
              <a:rPr lang="en-GB" dirty="0"/>
              <a:t>): &lt;WID </a:t>
            </a:r>
            <a:r>
              <a:rPr lang="en-GB" dirty="0" smtClean="0"/>
              <a:t>100%&gt;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Guidelines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Teleconferences to be </a:t>
            </a:r>
            <a:r>
              <a:rPr lang="en-US" dirty="0" err="1" smtClean="0"/>
              <a:t>organised</a:t>
            </a:r>
            <a:r>
              <a:rPr lang="en-US" dirty="0" smtClean="0"/>
              <a:t> in the </a:t>
            </a:r>
            <a:r>
              <a:rPr lang="en-US" dirty="0" err="1" smtClean="0"/>
              <a:t>mean time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FS</a:t>
            </a:r>
            <a:r>
              <a:rPr lang="en-US" altLang="zh-CN" dirty="0" smtClean="0"/>
              <a:t>_5GET</a:t>
            </a:r>
            <a:r>
              <a:rPr lang="en-GB" dirty="0" smtClean="0"/>
              <a:t>&gt;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SA#90 (Dec</a:t>
            </a:r>
            <a:r>
              <a:rPr lang="en-GB" altLang="zh-CN" sz="2000" dirty="0" smtClean="0"/>
              <a:t>. </a:t>
            </a:r>
            <a:r>
              <a:rPr lang="en-GB" altLang="zh-CN" sz="2000" dirty="0"/>
              <a:t>2020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(Mar. 2021)</a:t>
            </a: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&lt;y&gt;</a:t>
            </a:r>
          </a:p>
          <a:p>
            <a:pPr lvl="1">
              <a:defRPr/>
            </a:pPr>
            <a:r>
              <a:rPr lang="en-GB" altLang="zh-CN" sz="2000" dirty="0"/>
              <a:t>If yes, previous target completion dates:</a:t>
            </a:r>
          </a:p>
          <a:p>
            <a:pPr lvl="2">
              <a:defRPr/>
            </a:pPr>
            <a:r>
              <a:rPr lang="en-GB" altLang="zh-CN" sz="1600" dirty="0"/>
              <a:t>For information: </a:t>
            </a:r>
            <a:r>
              <a:rPr lang="en-GB" altLang="zh-CN" sz="1600" dirty="0" smtClean="0"/>
              <a:t>&lt;Sep</a:t>
            </a:r>
            <a:r>
              <a:rPr lang="en-US" altLang="zh-CN" sz="1600" dirty="0" smtClean="0"/>
              <a:t>.2020</a:t>
            </a:r>
            <a:r>
              <a:rPr lang="en-GB" altLang="zh-CN" sz="1600" dirty="0"/>
              <a:t>&gt; </a:t>
            </a:r>
            <a:r>
              <a:rPr lang="en-GB" altLang="zh-CN" sz="1600" dirty="0" smtClean="0"/>
              <a:t>SA#89 </a:t>
            </a:r>
            <a:endParaRPr lang="en-GB" altLang="zh-CN" sz="1600" dirty="0"/>
          </a:p>
          <a:p>
            <a:pPr lvl="2">
              <a:defRPr/>
            </a:pPr>
            <a:r>
              <a:rPr lang="en-GB" altLang="zh-CN" sz="1600" dirty="0"/>
              <a:t>For approval: </a:t>
            </a:r>
            <a:r>
              <a:rPr lang="en-GB" altLang="zh-CN" sz="1600" dirty="0" smtClean="0"/>
              <a:t>&lt;Dec.2020&gt; SA#90 </a:t>
            </a:r>
            <a:endParaRPr lang="en-GB" altLang="zh-CN" sz="16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 smtClean="0"/>
              <a:t>_5GET</a:t>
            </a:r>
            <a:r>
              <a:rPr lang="en-GB" dirty="0" smtClean="0"/>
              <a:t>&gt;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</a:t>
            </a:r>
            <a:r>
              <a:rPr lang="en-GB" sz="2400" dirty="0" smtClean="0"/>
              <a:t>SA1#88/SA#86&gt;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&lt;S1-193615 / SP-191042&gt;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SA1#91e-1 (2020‑08‑24): </a:t>
            </a:r>
            <a:r>
              <a:rPr lang="en-GB" sz="2000" dirty="0" smtClean="0"/>
              <a:t>&lt;10</a:t>
            </a:r>
            <a:r>
              <a:rPr lang="en-GB" sz="2000" dirty="0"/>
              <a:t>%&gt;</a:t>
            </a:r>
            <a:endParaRPr lang="en-GB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278</Words>
  <Application>Microsoft Office PowerPoint</Application>
  <PresentationFormat>Affichage à l'écran (4:3)</PresentationFormat>
  <Paragraphs>58</Paragraphs>
  <Slides>5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Blank Presentation</vt:lpstr>
      <vt:lpstr>&lt;FS_5GET&gt; Status Update &lt;Study on Services with Extra-territorial 5G systems &gt;</vt:lpstr>
      <vt:lpstr>&lt;FS_5GET&gt; Progress</vt:lpstr>
      <vt:lpstr>&lt; FS_5GET &gt; Planning</vt:lpstr>
      <vt:lpstr>&lt;FS_5GET&gt; Completion Date</vt:lpstr>
      <vt:lpstr>&lt; FS_5GET&gt;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Cyril</cp:lastModifiedBy>
  <cp:revision>352</cp:revision>
  <cp:lastPrinted>2000-01-14T10:02:55Z</cp:lastPrinted>
  <dcterms:created xsi:type="dcterms:W3CDTF">1999-11-22T09:19:47Z</dcterms:created>
  <dcterms:modified xsi:type="dcterms:W3CDTF">2020-09-03T15:52:17Z</dcterms:modified>
  <cp:category>Presentation</cp:category>
</cp:coreProperties>
</file>