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63" d="100"/>
          <a:sy n="163" d="100"/>
        </p:scale>
        <p:origin x="1600" y="9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FS_Resident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of Enhancements for Residential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Toon Norp</a:t>
            </a:r>
          </a:p>
          <a:p>
            <a:r>
              <a:rPr lang="en-US" dirty="0"/>
              <a:t>KPN</a:t>
            </a:r>
          </a:p>
          <a:p>
            <a:r>
              <a:rPr lang="en-US" dirty="0" err="1"/>
              <a:t>FS_Resident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S1-203401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Skeleton, scope and overview agreed</a:t>
            </a:r>
          </a:p>
          <a:p>
            <a:pPr lvl="1">
              <a:defRPr/>
            </a:pPr>
            <a:r>
              <a:rPr lang="en-GB" dirty="0"/>
              <a:t>5 use cases agreed</a:t>
            </a:r>
          </a:p>
          <a:p>
            <a:pPr lvl="1">
              <a:defRPr/>
            </a:pPr>
            <a:r>
              <a:rPr lang="en-GB" dirty="0"/>
              <a:t>1 traffic scenario agreed</a:t>
            </a:r>
          </a:p>
          <a:p>
            <a:pPr>
              <a:defRPr/>
            </a:pPr>
            <a:r>
              <a:rPr lang="en-GB" dirty="0"/>
              <a:t>Work/Study Item Completion: 30%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SA1#91e (Aug 2020): 30%</a:t>
            </a:r>
          </a:p>
          <a:p>
            <a:pPr lvl="2">
              <a:defRPr/>
            </a:pPr>
            <a:r>
              <a:rPr lang="en-GB" dirty="0"/>
              <a:t>Outline, Scope, Use cases with potential requirements</a:t>
            </a:r>
          </a:p>
          <a:p>
            <a:pPr lvl="1">
              <a:defRPr/>
            </a:pPr>
            <a:r>
              <a:rPr lang="en-GB" dirty="0"/>
              <a:t>SA1#92e (Nov 2020): 60%</a:t>
            </a:r>
          </a:p>
          <a:p>
            <a:pPr lvl="2">
              <a:defRPr/>
            </a:pPr>
            <a:r>
              <a:rPr lang="en-GB" dirty="0"/>
              <a:t>(Updates of) use cases with potential requirements</a:t>
            </a:r>
          </a:p>
          <a:p>
            <a:pPr lvl="1">
              <a:defRPr/>
            </a:pPr>
            <a:r>
              <a:rPr lang="en-GB" dirty="0"/>
              <a:t>SA1#93 (Mar 2021): 100%</a:t>
            </a:r>
          </a:p>
          <a:p>
            <a:pPr lvl="2">
              <a:defRPr/>
            </a:pPr>
            <a:r>
              <a:rPr lang="en-GB" dirty="0"/>
              <a:t>Consolidation, Conclusions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E-mail coordination</a:t>
            </a:r>
          </a:p>
          <a:p>
            <a:pPr lvl="1">
              <a:defRPr/>
            </a:pPr>
            <a:r>
              <a:rPr lang="en-GB" dirty="0"/>
              <a:t>Coordinate topics for use cases</a:t>
            </a:r>
          </a:p>
          <a:p>
            <a:pPr lvl="1">
              <a:defRPr/>
            </a:pPr>
            <a:r>
              <a:rPr lang="en-GB" dirty="0"/>
              <a:t>October 2020 (after SA plenary completion)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SA#89 (12/2020)</a:t>
            </a:r>
          </a:p>
          <a:p>
            <a:pPr lvl="1">
              <a:defRPr/>
            </a:pPr>
            <a:r>
              <a:rPr lang="en-GB" sz="2000" dirty="0"/>
              <a:t>For approval: SA#90 (03/2021)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lvl="2">
              <a:defRPr/>
            </a:pPr>
            <a:r>
              <a:rPr lang="en-GB" sz="1600" dirty="0"/>
              <a:t>For approval: &lt;mm/</a:t>
            </a:r>
            <a:r>
              <a:rPr lang="en-GB" sz="1600" dirty="0" err="1"/>
              <a:t>yyyy</a:t>
            </a:r>
            <a:r>
              <a:rPr lang="en-GB" sz="1600" dirty="0"/>
              <a:t>&gt; </a:t>
            </a:r>
            <a:r>
              <a:rPr lang="en-GB" sz="1600" dirty="0" err="1"/>
              <a:t>SA#xx</a:t>
            </a: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nl-NL" dirty="0" err="1"/>
              <a:t>FS_Resident</a:t>
            </a:r>
            <a:r>
              <a:rPr lang="nl-NL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SA1#88e 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SP-200576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 (05/2020): 0%</a:t>
            </a:r>
          </a:p>
          <a:p>
            <a:pPr lvl="1">
              <a:defRPr/>
            </a:pPr>
            <a:r>
              <a:rPr lang="en-GB" sz="2000" dirty="0"/>
              <a:t>SA1#91e (08/2020): 30%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234</TotalTime>
  <Words>273</Words>
  <Application>Microsoft Office PowerPoint</Application>
  <PresentationFormat>On-screen Show 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FS_Resident Status Update Study of Enhancements for Residential 5G</vt:lpstr>
      <vt:lpstr>FS_Resident Progress</vt:lpstr>
      <vt:lpstr>FS_Resident Planning</vt:lpstr>
      <vt:lpstr>Work plan between meetings</vt:lpstr>
      <vt:lpstr>FS_Resident Completion Date</vt:lpstr>
      <vt:lpstr>FS_Resident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Norp, Toon</cp:lastModifiedBy>
  <cp:revision>338</cp:revision>
  <cp:lastPrinted>2000-01-14T10:02:55Z</cp:lastPrinted>
  <dcterms:created xsi:type="dcterms:W3CDTF">1999-11-22T09:19:47Z</dcterms:created>
  <dcterms:modified xsi:type="dcterms:W3CDTF">2020-09-03T10:09:41Z</dcterms:modified>
  <cp:category>Presentation</cp:category>
</cp:coreProperties>
</file>