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9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Study on </a:t>
            </a:r>
            <a:r>
              <a:rPr lang="en-US" altLang="zh-CN" dirty="0">
                <a:solidFill>
                  <a:srgbClr val="FF0000"/>
                </a:solidFill>
              </a:rPr>
              <a:t>5G 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FS_5GSEI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</a:t>
            </a:r>
            <a:r>
              <a:rPr lang="en-US" altLang="zh-CN" b="1" dirty="0" smtClean="0"/>
              <a:t>3399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</a:t>
            </a:r>
            <a:r>
              <a:rPr lang="en-US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sz="1700" dirty="0" smtClean="0"/>
              <a:t>The skeleton, scope &amp; overview were approved</a:t>
            </a:r>
            <a:endParaRPr lang="en-US" altLang="zh-CN" sz="1700" dirty="0"/>
          </a:p>
          <a:p>
            <a:pPr lvl="1">
              <a:defRPr/>
            </a:pPr>
            <a:r>
              <a:rPr lang="en-US" sz="1700" dirty="0"/>
              <a:t>T</a:t>
            </a:r>
            <a:r>
              <a:rPr lang="en-US" sz="1700" dirty="0" smtClean="0"/>
              <a:t>he </a:t>
            </a:r>
            <a:r>
              <a:rPr lang="en-US" sz="1700" dirty="0"/>
              <a:t>following </a:t>
            </a:r>
            <a:r>
              <a:rPr lang="en-US" sz="1700" dirty="0" smtClean="0"/>
              <a:t>7 use cases were approved:</a:t>
            </a:r>
            <a:endParaRPr lang="en-US" sz="1700" dirty="0"/>
          </a:p>
          <a:p>
            <a:pPr lvl="2">
              <a:defRPr/>
            </a:pPr>
            <a:r>
              <a:rPr lang="en-GB" altLang="zh-CN" sz="1700" dirty="0" smtClean="0"/>
              <a:t>Use </a:t>
            </a:r>
            <a:r>
              <a:rPr lang="en-GB" altLang="zh-CN" sz="1700" dirty="0"/>
              <a:t>Case of Distributed Power </a:t>
            </a:r>
            <a:r>
              <a:rPr lang="en-GB" altLang="zh-CN" sz="1700" dirty="0" smtClean="0"/>
              <a:t>Storage</a:t>
            </a:r>
          </a:p>
          <a:p>
            <a:pPr lvl="2">
              <a:defRPr/>
            </a:pPr>
            <a:r>
              <a:rPr lang="en-GB" altLang="zh-CN" sz="1700" dirty="0"/>
              <a:t>Use Case of Advanced Metering for Smart </a:t>
            </a:r>
            <a:r>
              <a:rPr lang="en-GB" altLang="zh-CN" sz="1700" dirty="0" smtClean="0"/>
              <a:t>Grid</a:t>
            </a:r>
          </a:p>
          <a:p>
            <a:pPr lvl="2">
              <a:defRPr/>
            </a:pPr>
            <a:r>
              <a:rPr lang="en-GB" altLang="zh-CN" sz="1700" dirty="0"/>
              <a:t>Use Case of Distributed </a:t>
            </a:r>
            <a:r>
              <a:rPr lang="en-GB" altLang="zh-CN" sz="1700" dirty="0" smtClean="0"/>
              <a:t>Automation</a:t>
            </a:r>
          </a:p>
          <a:p>
            <a:pPr lvl="2">
              <a:defRPr/>
            </a:pPr>
            <a:r>
              <a:rPr lang="en-GB" altLang="zh-CN" sz="1700" dirty="0"/>
              <a:t>Use case of line current differential protection in power distribution </a:t>
            </a:r>
            <a:r>
              <a:rPr lang="en-GB" altLang="zh-CN" sz="1700" dirty="0" smtClean="0"/>
              <a:t>grid</a:t>
            </a:r>
          </a:p>
          <a:p>
            <a:pPr lvl="2">
              <a:defRPr/>
            </a:pPr>
            <a:r>
              <a:rPr lang="en-GB" altLang="zh-CN" sz="1700" dirty="0"/>
              <a:t>Smart Energy Differentiated </a:t>
            </a:r>
            <a:r>
              <a:rPr lang="en-GB" altLang="zh-CN" sz="1700" dirty="0" err="1"/>
              <a:t>QoS</a:t>
            </a:r>
            <a:r>
              <a:rPr lang="en-GB" altLang="zh-CN" sz="1700" dirty="0"/>
              <a:t> for Transported Encrypted </a:t>
            </a:r>
            <a:r>
              <a:rPr lang="en-GB" altLang="zh-CN" sz="1700" dirty="0" smtClean="0"/>
              <a:t>Data</a:t>
            </a:r>
          </a:p>
          <a:p>
            <a:pPr lvl="2">
              <a:defRPr/>
            </a:pPr>
            <a:r>
              <a:rPr lang="en-GB" altLang="zh-CN" sz="1700" dirty="0"/>
              <a:t>Service Lifetime for Utility Communication Services </a:t>
            </a:r>
            <a:r>
              <a:rPr lang="en-GB" altLang="zh-CN" sz="1700" dirty="0" smtClean="0"/>
              <a:t>Deployments</a:t>
            </a:r>
          </a:p>
          <a:p>
            <a:pPr lvl="2">
              <a:defRPr/>
            </a:pPr>
            <a:r>
              <a:rPr lang="en-GB" altLang="zh-CN" sz="1700" dirty="0"/>
              <a:t>Remote DSO management of connectivity for Smart </a:t>
            </a:r>
            <a:r>
              <a:rPr lang="en-GB" altLang="zh-CN" sz="1700" dirty="0" smtClean="0"/>
              <a:t>Energy</a:t>
            </a:r>
          </a:p>
          <a:p>
            <a:pPr>
              <a:defRPr/>
            </a:pPr>
            <a:r>
              <a:rPr lang="en-GB" altLang="zh-CN" dirty="0"/>
              <a:t>Work/Study Item Completion: </a:t>
            </a:r>
            <a:r>
              <a:rPr lang="en-GB" altLang="zh-CN" dirty="0" smtClean="0"/>
              <a:t>20%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dirty="0"/>
              <a:t>No</a:t>
            </a:r>
            <a:endParaRPr lang="en-GB" altLang="zh-CN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/>
              <a:t>SA1#92e	(11/2020): 40%</a:t>
            </a:r>
          </a:p>
          <a:p>
            <a:pPr lvl="2">
              <a:defRPr/>
            </a:pPr>
            <a:r>
              <a:rPr lang="en-GB" altLang="zh-CN" dirty="0"/>
              <a:t>Use cases </a:t>
            </a:r>
            <a:endParaRPr lang="en-GB" altLang="zh-CN" dirty="0" smtClean="0"/>
          </a:p>
          <a:p>
            <a:pPr lvl="3">
              <a:defRPr/>
            </a:pPr>
            <a:r>
              <a:rPr lang="en-GB" altLang="zh-CN" dirty="0" smtClean="0"/>
              <a:t>New ones, updating existing, resubmissions</a:t>
            </a:r>
          </a:p>
          <a:p>
            <a:pPr lvl="2">
              <a:defRPr/>
            </a:pPr>
            <a:r>
              <a:rPr lang="en-GB" altLang="zh-CN" dirty="0"/>
              <a:t>Requirements / KPI consolidation</a:t>
            </a:r>
          </a:p>
          <a:p>
            <a:pPr lvl="1">
              <a:defRPr/>
            </a:pPr>
            <a:r>
              <a:rPr lang="en-GB" altLang="zh-CN" dirty="0" smtClean="0"/>
              <a:t>SA1#92ebis</a:t>
            </a:r>
            <a:r>
              <a:rPr lang="en-GB" altLang="zh-CN" dirty="0"/>
              <a:t>	(01/2021): 70%</a:t>
            </a:r>
          </a:p>
          <a:p>
            <a:pPr lvl="2">
              <a:defRPr/>
            </a:pPr>
            <a:r>
              <a:rPr lang="en-GB" altLang="zh-CN" dirty="0"/>
              <a:t>Additional use cases</a:t>
            </a:r>
          </a:p>
          <a:p>
            <a:pPr lvl="2">
              <a:defRPr/>
            </a:pPr>
            <a:r>
              <a:rPr lang="en-GB" altLang="zh-CN" dirty="0"/>
              <a:t>Requirements / KPI consolidation</a:t>
            </a:r>
          </a:p>
          <a:p>
            <a:pPr lvl="1">
              <a:defRPr/>
            </a:pPr>
            <a:r>
              <a:rPr lang="en-GB" altLang="zh-CN" dirty="0"/>
              <a:t>SA1#93e	(03/2021): 100%</a:t>
            </a:r>
          </a:p>
          <a:p>
            <a:pPr lvl="2">
              <a:defRPr/>
            </a:pPr>
            <a:r>
              <a:rPr lang="en-GB" altLang="zh-CN" dirty="0"/>
              <a:t>Requirements / KPI consolidation</a:t>
            </a:r>
          </a:p>
          <a:p>
            <a:pPr lvl="2">
              <a:defRPr/>
            </a:pPr>
            <a:r>
              <a:rPr lang="en-GB" altLang="zh-CN" dirty="0"/>
              <a:t>Conclusions</a:t>
            </a:r>
          </a:p>
          <a:p>
            <a:pPr lvl="2">
              <a:defRPr/>
            </a:pPr>
            <a:r>
              <a:rPr lang="en-GB" altLang="zh-CN" dirty="0"/>
              <a:t>Draft WID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altLang="zh-CN" dirty="0"/>
              <a:t>New use cases and enhancements (requirements extraction </a:t>
            </a:r>
            <a:r>
              <a:rPr lang="en-GB" altLang="zh-CN" dirty="0" err="1"/>
              <a:t>etc</a:t>
            </a:r>
            <a:r>
              <a:rPr lang="en-GB" altLang="zh-CN" dirty="0"/>
              <a:t>) to existing use cases</a:t>
            </a:r>
            <a:r>
              <a:rPr lang="en-GB" altLang="zh-CN" dirty="0" smtClean="0"/>
              <a:t>.</a:t>
            </a:r>
          </a:p>
          <a:p>
            <a:pPr lvl="1">
              <a:defRPr/>
            </a:pPr>
            <a:r>
              <a:rPr lang="en-GB" altLang="zh-CN" dirty="0" smtClean="0"/>
              <a:t>Consolidated </a:t>
            </a:r>
            <a:r>
              <a:rPr lang="en-GB" altLang="zh-CN" dirty="0"/>
              <a:t>requirements </a:t>
            </a:r>
            <a:r>
              <a:rPr lang="en-GB" altLang="zh-CN" dirty="0" smtClean="0"/>
              <a:t>and KPI recommendations</a:t>
            </a:r>
            <a:endParaRPr lang="en-GB" altLang="zh-CN" dirty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/>
              <a:t>will be scheduled if necessary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information: SA#91 (03/2020)</a:t>
            </a:r>
          </a:p>
          <a:p>
            <a:pPr lvl="1">
              <a:defRPr/>
            </a:pPr>
            <a:r>
              <a:rPr lang="en-GB" altLang="zh-CN" sz="2000" dirty="0"/>
              <a:t>For approval: SA#91 (03/2021)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SA1#90e</a:t>
            </a:r>
            <a:r>
              <a:rPr lang="en-GB" sz="2400" dirty="0"/>
              <a:t>/ </a:t>
            </a:r>
            <a:r>
              <a:rPr lang="en-GB" sz="2400" dirty="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SA1#91e-1 (08/2020): </a:t>
            </a:r>
            <a:r>
              <a:rPr lang="en-GB" altLang="zh-CN" sz="2000" dirty="0" smtClean="0"/>
              <a:t>20%</a:t>
            </a: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787</TotalTime>
  <Words>288</Words>
  <Application>Microsoft Office PowerPoint</Application>
  <PresentationFormat>全屏显示(4:3)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FS_5GSEI Status Update Study on 5G Smart Energy and Infrastructure</vt:lpstr>
      <vt:lpstr>FS_5GSEI Progress</vt:lpstr>
      <vt:lpstr>FS_5GSEI Planning</vt:lpstr>
      <vt:lpstr>Work plan between meetings</vt:lpstr>
      <vt:lpstr>FS_5GSEI Completion Date</vt:lpstr>
      <vt:lpstr>FS_5GSEI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350</cp:revision>
  <cp:lastPrinted>2000-01-14T10:02:55Z</cp:lastPrinted>
  <dcterms:created xsi:type="dcterms:W3CDTF">1999-11-22T09:19:47Z</dcterms:created>
  <dcterms:modified xsi:type="dcterms:W3CDTF">2020-09-03T03:12:05Z</dcterms:modified>
  <cp:category>Presentation</cp:category>
</cp:coreProperties>
</file>