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0" r:id="rId4"/>
    <p:sldId id="268" r:id="rId5"/>
    <p:sldId id="267" r:id="rId6"/>
    <p:sldId id="261" r:id="rId7"/>
    <p:sldId id="264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7" d="100"/>
          <a:sy n="67" d="100"/>
        </p:scale>
        <p:origin x="1224" y="4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02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i="0" dirty="0"/>
              <a:t>FS_OffNetRail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Off-Network for Rail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Guillaume Gach</a:t>
            </a:r>
          </a:p>
          <a:p>
            <a:r>
              <a:rPr lang="en-US" dirty="0"/>
              <a:t>UIC</a:t>
            </a:r>
          </a:p>
          <a:p>
            <a:r>
              <a:rPr lang="en-US" dirty="0"/>
              <a:t>880036 FS_OffNetRail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S1-203397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1906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#91e</a:t>
            </a:r>
          </a:p>
          <a:p>
            <a:r>
              <a:rPr lang="en-GB" sz="1200" b="1" dirty="0"/>
              <a:t>Electronic Meeting, 24 August - 2 September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TR Skeleton, introduction, scope, overview, introductions to clauses 5, 6, 7 and 8 were agreed</a:t>
            </a:r>
          </a:p>
          <a:p>
            <a:pPr lvl="1">
              <a:defRPr/>
            </a:pPr>
            <a:r>
              <a:rPr lang="en-GB" dirty="0"/>
              <a:t>2 new UC were also agreed</a:t>
            </a:r>
          </a:p>
          <a:p>
            <a:pPr>
              <a:defRPr/>
            </a:pPr>
            <a:r>
              <a:rPr lang="en-GB" dirty="0"/>
              <a:t>Work/Study Item Completion: 10%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GB" dirty="0"/>
              <a:t> Planning (1/2)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SA1#92e (9-18 Nov 2020): &lt;30%&gt;</a:t>
            </a:r>
          </a:p>
          <a:p>
            <a:pPr lvl="2">
              <a:defRPr/>
            </a:pPr>
            <a:r>
              <a:rPr lang="en-US" dirty="0"/>
              <a:t>Study new use cases for FRMCS to support Off-Network</a:t>
            </a:r>
          </a:p>
          <a:p>
            <a:pPr lvl="2">
              <a:defRPr/>
            </a:pPr>
            <a:r>
              <a:rPr lang="en-US" dirty="0"/>
              <a:t>Derive potential new service requirements</a:t>
            </a:r>
          </a:p>
          <a:p>
            <a:pPr lvl="1">
              <a:defRPr/>
            </a:pPr>
            <a:r>
              <a:rPr lang="en-GB" dirty="0"/>
              <a:t>SA1#92e_adhoc (11-20 Jan 2021): &lt;50%&gt;</a:t>
            </a:r>
          </a:p>
          <a:p>
            <a:pPr lvl="2">
              <a:defRPr/>
            </a:pPr>
            <a:r>
              <a:rPr lang="en-US" dirty="0"/>
              <a:t>Study new use cases for FRMCS to support Off-Network</a:t>
            </a:r>
          </a:p>
          <a:p>
            <a:pPr lvl="2">
              <a:defRPr/>
            </a:pPr>
            <a:r>
              <a:rPr lang="en-US" dirty="0"/>
              <a:t>Derive potential new service requirements</a:t>
            </a:r>
          </a:p>
          <a:p>
            <a:pPr lvl="2">
              <a:defRPr/>
            </a:pPr>
            <a:r>
              <a:rPr lang="en-US" dirty="0"/>
              <a:t>Remove the Off-Network use cases from TR 22.889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GB" dirty="0"/>
              <a:t> Planning (2/2)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SA1#93 (1-5 Mar 2021): &lt;80%&gt;</a:t>
            </a:r>
          </a:p>
          <a:p>
            <a:pPr lvl="2">
              <a:defRPr/>
            </a:pPr>
            <a:r>
              <a:rPr lang="en-US" dirty="0"/>
              <a:t>Conduct a gap analysis between potential new requirements, existing requirements and functionalities supported by 3GPP</a:t>
            </a:r>
            <a:endParaRPr lang="en-GB" dirty="0"/>
          </a:p>
          <a:p>
            <a:pPr lvl="1">
              <a:defRPr/>
            </a:pPr>
            <a:r>
              <a:rPr lang="en-GB" dirty="0"/>
              <a:t>SA1#94 (17-21 May 2021): &lt;100%&gt;</a:t>
            </a:r>
          </a:p>
          <a:p>
            <a:pPr lvl="2">
              <a:defRPr/>
            </a:pPr>
            <a:r>
              <a:rPr lang="en-US" dirty="0"/>
              <a:t>Assess technical feasibility, complexity and overhead of normative 3GPP adjustments to support limitations, missing requirements and functionalities as required by Off-Network for Rail</a:t>
            </a:r>
            <a:endParaRPr lang="en-US" b="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6153742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discussions </a:t>
            </a:r>
          </a:p>
          <a:p>
            <a:pPr lvl="1">
              <a:defRPr/>
            </a:pPr>
            <a:r>
              <a:rPr lang="en-GB" dirty="0"/>
              <a:t>Discussion on use cases (focus on service flows) between SA1 meetings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US" dirty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SA#92 (06/2021)</a:t>
            </a:r>
          </a:p>
          <a:p>
            <a:pPr lvl="1">
              <a:defRPr/>
            </a:pPr>
            <a:r>
              <a:rPr lang="en-GB" sz="2000" dirty="0"/>
              <a:t>For approval: SA#92 (06/2021)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FS_OffNetRail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agreed/approved at SA1#90e / SA#88e</a:t>
            </a:r>
          </a:p>
          <a:p>
            <a:pPr lvl="1">
              <a:defRPr/>
            </a:pPr>
            <a:r>
              <a:rPr lang="en-GB" sz="2000" dirty="0"/>
              <a:t>Agreed/Approved WID is in tdoc S1-202244 / SP-200572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SA1#90e (18-22 May 2020): 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169</TotalTime>
  <Words>334</Words>
  <Application>Microsoft Office PowerPoint</Application>
  <PresentationFormat>Affichage à l'écran (4:3)</PresentationFormat>
  <Paragraphs>58</Paragraphs>
  <Slides>7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Bookman Old Style</vt:lpstr>
      <vt:lpstr>Calibri</vt:lpstr>
      <vt:lpstr>Times New Roman</vt:lpstr>
      <vt:lpstr>Blank Presentation</vt:lpstr>
      <vt:lpstr>FS_OffNetRail Status Update Study on Off-Network for Rail</vt:lpstr>
      <vt:lpstr>FS_OffNetRail Progress</vt:lpstr>
      <vt:lpstr>FS_OffNetRail Planning (1/2)</vt:lpstr>
      <vt:lpstr>FS_OffNetRail Planning (2/2)</vt:lpstr>
      <vt:lpstr>Work plan between meetings</vt:lpstr>
      <vt:lpstr>FS_OffNetRail Completion Date</vt:lpstr>
      <vt:lpstr>FS_OffNetRail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Guillaume</cp:lastModifiedBy>
  <cp:revision>342</cp:revision>
  <cp:lastPrinted>2000-01-14T10:02:55Z</cp:lastPrinted>
  <dcterms:created xsi:type="dcterms:W3CDTF">1999-11-22T09:19:47Z</dcterms:created>
  <dcterms:modified xsi:type="dcterms:W3CDTF">2020-09-02T16:43:58Z</dcterms:modified>
  <cp:category>Presentation</cp:category>
</cp:coreProperties>
</file>