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
  </p:notesMasterIdLst>
  <p:sldIdLst>
    <p:sldId id="256" r:id="rId2"/>
    <p:sldId id="261" r:id="rId3"/>
    <p:sldId id="260" r:id="rId4"/>
    <p:sldId id="259" r:id="rId5"/>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559" autoAdjust="0"/>
  </p:normalViewPr>
  <p:slideViewPr>
    <p:cSldViewPr>
      <p:cViewPr varScale="1">
        <p:scale>
          <a:sx n="80" d="100"/>
          <a:sy n="80" d="100"/>
        </p:scale>
        <p:origin x="-1450"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BFD53E9-12F5-4815-BD5A-7DB4A8644831}" type="datetimeFigureOut">
              <a:rPr lang="en-US" smtClean="0"/>
              <a:t>8/14/2020</a:t>
            </a:fld>
            <a:endParaRPr lang="en-US"/>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F8558FF-FBA7-4140-9BB1-F9C47C20F59B}" type="slidenum">
              <a:rPr lang="en-US" smtClean="0"/>
              <a:t>‹N°›</a:t>
            </a:fld>
            <a:endParaRPr lang="en-US"/>
          </a:p>
        </p:txBody>
      </p:sp>
    </p:spTree>
    <p:extLst>
      <p:ext uri="{BB962C8B-B14F-4D97-AF65-F5344CB8AC3E}">
        <p14:creationId xmlns:p14="http://schemas.microsoft.com/office/powerpoint/2010/main" val="4692454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10"/>
          </p:nvPr>
        </p:nvSpPr>
        <p:spPr/>
        <p:txBody>
          <a:bodyPr/>
          <a:lstStyle/>
          <a:p>
            <a:fld id="{4F8558FF-FBA7-4140-9BB1-F9C47C20F59B}" type="slidenum">
              <a:rPr lang="en-US" smtClean="0"/>
              <a:t>2</a:t>
            </a:fld>
            <a:endParaRPr lang="en-US"/>
          </a:p>
        </p:txBody>
      </p:sp>
    </p:spTree>
    <p:extLst>
      <p:ext uri="{BB962C8B-B14F-4D97-AF65-F5344CB8AC3E}">
        <p14:creationId xmlns:p14="http://schemas.microsoft.com/office/powerpoint/2010/main" val="23769976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Modifiez le style du titre</a:t>
            </a:r>
            <a:endParaRPr lang="en-US"/>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en-US"/>
          </a:p>
        </p:txBody>
      </p:sp>
      <p:sp>
        <p:nvSpPr>
          <p:cNvPr id="4" name="Espace réservé de la date 3"/>
          <p:cNvSpPr>
            <a:spLocks noGrp="1"/>
          </p:cNvSpPr>
          <p:nvPr>
            <p:ph type="dt" sz="half" idx="10"/>
          </p:nvPr>
        </p:nvSpPr>
        <p:spPr/>
        <p:txBody>
          <a:bodyPr/>
          <a:lstStyle/>
          <a:p>
            <a:fld id="{D71BE4B4-FA76-4417-AD25-07E217D2AA36}" type="datetimeFigureOut">
              <a:rPr lang="en-US" smtClean="0"/>
              <a:t>8/14/2020</a:t>
            </a:fld>
            <a:endParaRPr lang="en-US"/>
          </a:p>
        </p:txBody>
      </p:sp>
      <p:sp>
        <p:nvSpPr>
          <p:cNvPr id="5" name="Espace réservé du pied de page 4"/>
          <p:cNvSpPr>
            <a:spLocks noGrp="1"/>
          </p:cNvSpPr>
          <p:nvPr>
            <p:ph type="ftr" sz="quarter" idx="11"/>
          </p:nvPr>
        </p:nvSpPr>
        <p:spPr/>
        <p:txBody>
          <a:bodyPr/>
          <a:lstStyle/>
          <a:p>
            <a:endParaRPr lang="en-US"/>
          </a:p>
        </p:txBody>
      </p:sp>
      <p:sp>
        <p:nvSpPr>
          <p:cNvPr id="6" name="Espace réservé du numéro de diapositive 5"/>
          <p:cNvSpPr>
            <a:spLocks noGrp="1"/>
          </p:cNvSpPr>
          <p:nvPr>
            <p:ph type="sldNum" sz="quarter" idx="12"/>
          </p:nvPr>
        </p:nvSpPr>
        <p:spPr/>
        <p:txBody>
          <a:bodyPr/>
          <a:lstStyle/>
          <a:p>
            <a:fld id="{E66A8A18-A77A-41B9-80CE-8E37F69A308B}" type="slidenum">
              <a:rPr lang="en-US" smtClean="0"/>
              <a:t>‹N°›</a:t>
            </a:fld>
            <a:endParaRPr lang="en-US"/>
          </a:p>
        </p:txBody>
      </p:sp>
    </p:spTree>
    <p:extLst>
      <p:ext uri="{BB962C8B-B14F-4D97-AF65-F5344CB8AC3E}">
        <p14:creationId xmlns:p14="http://schemas.microsoft.com/office/powerpoint/2010/main" val="25620310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en-US"/>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3"/>
          <p:cNvSpPr>
            <a:spLocks noGrp="1"/>
          </p:cNvSpPr>
          <p:nvPr>
            <p:ph type="dt" sz="half" idx="10"/>
          </p:nvPr>
        </p:nvSpPr>
        <p:spPr/>
        <p:txBody>
          <a:bodyPr/>
          <a:lstStyle/>
          <a:p>
            <a:fld id="{D71BE4B4-FA76-4417-AD25-07E217D2AA36}" type="datetimeFigureOut">
              <a:rPr lang="en-US" smtClean="0"/>
              <a:t>8/14/2020</a:t>
            </a:fld>
            <a:endParaRPr lang="en-US"/>
          </a:p>
        </p:txBody>
      </p:sp>
      <p:sp>
        <p:nvSpPr>
          <p:cNvPr id="5" name="Espace réservé du pied de page 4"/>
          <p:cNvSpPr>
            <a:spLocks noGrp="1"/>
          </p:cNvSpPr>
          <p:nvPr>
            <p:ph type="ftr" sz="quarter" idx="11"/>
          </p:nvPr>
        </p:nvSpPr>
        <p:spPr/>
        <p:txBody>
          <a:bodyPr/>
          <a:lstStyle/>
          <a:p>
            <a:endParaRPr lang="en-US"/>
          </a:p>
        </p:txBody>
      </p:sp>
      <p:sp>
        <p:nvSpPr>
          <p:cNvPr id="6" name="Espace réservé du numéro de diapositive 5"/>
          <p:cNvSpPr>
            <a:spLocks noGrp="1"/>
          </p:cNvSpPr>
          <p:nvPr>
            <p:ph type="sldNum" sz="quarter" idx="12"/>
          </p:nvPr>
        </p:nvSpPr>
        <p:spPr/>
        <p:txBody>
          <a:bodyPr/>
          <a:lstStyle/>
          <a:p>
            <a:fld id="{E66A8A18-A77A-41B9-80CE-8E37F69A308B}" type="slidenum">
              <a:rPr lang="en-US" smtClean="0"/>
              <a:t>‹N°›</a:t>
            </a:fld>
            <a:endParaRPr lang="en-US"/>
          </a:p>
        </p:txBody>
      </p:sp>
    </p:spTree>
    <p:extLst>
      <p:ext uri="{BB962C8B-B14F-4D97-AF65-F5344CB8AC3E}">
        <p14:creationId xmlns:p14="http://schemas.microsoft.com/office/powerpoint/2010/main" val="35771645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Modifiez le style du titre</a:t>
            </a:r>
            <a:endParaRPr lang="en-US"/>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3"/>
          <p:cNvSpPr>
            <a:spLocks noGrp="1"/>
          </p:cNvSpPr>
          <p:nvPr>
            <p:ph type="dt" sz="half" idx="10"/>
          </p:nvPr>
        </p:nvSpPr>
        <p:spPr/>
        <p:txBody>
          <a:bodyPr/>
          <a:lstStyle/>
          <a:p>
            <a:fld id="{D71BE4B4-FA76-4417-AD25-07E217D2AA36}" type="datetimeFigureOut">
              <a:rPr lang="en-US" smtClean="0"/>
              <a:t>8/14/2020</a:t>
            </a:fld>
            <a:endParaRPr lang="en-US"/>
          </a:p>
        </p:txBody>
      </p:sp>
      <p:sp>
        <p:nvSpPr>
          <p:cNvPr id="5" name="Espace réservé du pied de page 4"/>
          <p:cNvSpPr>
            <a:spLocks noGrp="1"/>
          </p:cNvSpPr>
          <p:nvPr>
            <p:ph type="ftr" sz="quarter" idx="11"/>
          </p:nvPr>
        </p:nvSpPr>
        <p:spPr/>
        <p:txBody>
          <a:bodyPr/>
          <a:lstStyle/>
          <a:p>
            <a:endParaRPr lang="en-US"/>
          </a:p>
        </p:txBody>
      </p:sp>
      <p:sp>
        <p:nvSpPr>
          <p:cNvPr id="6" name="Espace réservé du numéro de diapositive 5"/>
          <p:cNvSpPr>
            <a:spLocks noGrp="1"/>
          </p:cNvSpPr>
          <p:nvPr>
            <p:ph type="sldNum" sz="quarter" idx="12"/>
          </p:nvPr>
        </p:nvSpPr>
        <p:spPr/>
        <p:txBody>
          <a:bodyPr/>
          <a:lstStyle/>
          <a:p>
            <a:fld id="{E66A8A18-A77A-41B9-80CE-8E37F69A308B}" type="slidenum">
              <a:rPr lang="en-US" smtClean="0"/>
              <a:t>‹N°›</a:t>
            </a:fld>
            <a:endParaRPr lang="en-US"/>
          </a:p>
        </p:txBody>
      </p:sp>
    </p:spTree>
    <p:extLst>
      <p:ext uri="{BB962C8B-B14F-4D97-AF65-F5344CB8AC3E}">
        <p14:creationId xmlns:p14="http://schemas.microsoft.com/office/powerpoint/2010/main" val="2737424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en-US"/>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3"/>
          <p:cNvSpPr>
            <a:spLocks noGrp="1"/>
          </p:cNvSpPr>
          <p:nvPr>
            <p:ph type="dt" sz="half" idx="10"/>
          </p:nvPr>
        </p:nvSpPr>
        <p:spPr/>
        <p:txBody>
          <a:bodyPr/>
          <a:lstStyle/>
          <a:p>
            <a:fld id="{D71BE4B4-FA76-4417-AD25-07E217D2AA36}" type="datetimeFigureOut">
              <a:rPr lang="en-US" smtClean="0"/>
              <a:t>8/14/2020</a:t>
            </a:fld>
            <a:endParaRPr lang="en-US"/>
          </a:p>
        </p:txBody>
      </p:sp>
      <p:sp>
        <p:nvSpPr>
          <p:cNvPr id="5" name="Espace réservé du pied de page 4"/>
          <p:cNvSpPr>
            <a:spLocks noGrp="1"/>
          </p:cNvSpPr>
          <p:nvPr>
            <p:ph type="ftr" sz="quarter" idx="11"/>
          </p:nvPr>
        </p:nvSpPr>
        <p:spPr/>
        <p:txBody>
          <a:bodyPr/>
          <a:lstStyle/>
          <a:p>
            <a:endParaRPr lang="en-US"/>
          </a:p>
        </p:txBody>
      </p:sp>
      <p:sp>
        <p:nvSpPr>
          <p:cNvPr id="6" name="Espace réservé du numéro de diapositive 5"/>
          <p:cNvSpPr>
            <a:spLocks noGrp="1"/>
          </p:cNvSpPr>
          <p:nvPr>
            <p:ph type="sldNum" sz="quarter" idx="12"/>
          </p:nvPr>
        </p:nvSpPr>
        <p:spPr/>
        <p:txBody>
          <a:bodyPr/>
          <a:lstStyle/>
          <a:p>
            <a:fld id="{E66A8A18-A77A-41B9-80CE-8E37F69A308B}" type="slidenum">
              <a:rPr lang="en-US" smtClean="0"/>
              <a:t>‹N°›</a:t>
            </a:fld>
            <a:endParaRPr lang="en-US"/>
          </a:p>
        </p:txBody>
      </p:sp>
    </p:spTree>
    <p:extLst>
      <p:ext uri="{BB962C8B-B14F-4D97-AF65-F5344CB8AC3E}">
        <p14:creationId xmlns:p14="http://schemas.microsoft.com/office/powerpoint/2010/main" val="17470056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en-US"/>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p>
            <a:fld id="{D71BE4B4-FA76-4417-AD25-07E217D2AA36}" type="datetimeFigureOut">
              <a:rPr lang="en-US" smtClean="0"/>
              <a:t>8/14/2020</a:t>
            </a:fld>
            <a:endParaRPr lang="en-US"/>
          </a:p>
        </p:txBody>
      </p:sp>
      <p:sp>
        <p:nvSpPr>
          <p:cNvPr id="5" name="Espace réservé du pied de page 4"/>
          <p:cNvSpPr>
            <a:spLocks noGrp="1"/>
          </p:cNvSpPr>
          <p:nvPr>
            <p:ph type="ftr" sz="quarter" idx="11"/>
          </p:nvPr>
        </p:nvSpPr>
        <p:spPr/>
        <p:txBody>
          <a:bodyPr/>
          <a:lstStyle/>
          <a:p>
            <a:endParaRPr lang="en-US"/>
          </a:p>
        </p:txBody>
      </p:sp>
      <p:sp>
        <p:nvSpPr>
          <p:cNvPr id="6" name="Espace réservé du numéro de diapositive 5"/>
          <p:cNvSpPr>
            <a:spLocks noGrp="1"/>
          </p:cNvSpPr>
          <p:nvPr>
            <p:ph type="sldNum" sz="quarter" idx="12"/>
          </p:nvPr>
        </p:nvSpPr>
        <p:spPr/>
        <p:txBody>
          <a:bodyPr/>
          <a:lstStyle/>
          <a:p>
            <a:fld id="{E66A8A18-A77A-41B9-80CE-8E37F69A308B}" type="slidenum">
              <a:rPr lang="en-US" smtClean="0"/>
              <a:t>‹N°›</a:t>
            </a:fld>
            <a:endParaRPr lang="en-US"/>
          </a:p>
        </p:txBody>
      </p:sp>
    </p:spTree>
    <p:extLst>
      <p:ext uri="{BB962C8B-B14F-4D97-AF65-F5344CB8AC3E}">
        <p14:creationId xmlns:p14="http://schemas.microsoft.com/office/powerpoint/2010/main" val="7307020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en-US"/>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Espace réservé de la date 4"/>
          <p:cNvSpPr>
            <a:spLocks noGrp="1"/>
          </p:cNvSpPr>
          <p:nvPr>
            <p:ph type="dt" sz="half" idx="10"/>
          </p:nvPr>
        </p:nvSpPr>
        <p:spPr/>
        <p:txBody>
          <a:bodyPr/>
          <a:lstStyle/>
          <a:p>
            <a:fld id="{D71BE4B4-FA76-4417-AD25-07E217D2AA36}" type="datetimeFigureOut">
              <a:rPr lang="en-US" smtClean="0"/>
              <a:t>8/14/2020</a:t>
            </a:fld>
            <a:endParaRPr lang="en-US"/>
          </a:p>
        </p:txBody>
      </p:sp>
      <p:sp>
        <p:nvSpPr>
          <p:cNvPr id="6" name="Espace réservé du pied de page 5"/>
          <p:cNvSpPr>
            <a:spLocks noGrp="1"/>
          </p:cNvSpPr>
          <p:nvPr>
            <p:ph type="ftr" sz="quarter" idx="11"/>
          </p:nvPr>
        </p:nvSpPr>
        <p:spPr/>
        <p:txBody>
          <a:bodyPr/>
          <a:lstStyle/>
          <a:p>
            <a:endParaRPr lang="en-US"/>
          </a:p>
        </p:txBody>
      </p:sp>
      <p:sp>
        <p:nvSpPr>
          <p:cNvPr id="7" name="Espace réservé du numéro de diapositive 6"/>
          <p:cNvSpPr>
            <a:spLocks noGrp="1"/>
          </p:cNvSpPr>
          <p:nvPr>
            <p:ph type="sldNum" sz="quarter" idx="12"/>
          </p:nvPr>
        </p:nvSpPr>
        <p:spPr/>
        <p:txBody>
          <a:bodyPr/>
          <a:lstStyle/>
          <a:p>
            <a:fld id="{E66A8A18-A77A-41B9-80CE-8E37F69A308B}" type="slidenum">
              <a:rPr lang="en-US" smtClean="0"/>
              <a:t>‹N°›</a:t>
            </a:fld>
            <a:endParaRPr lang="en-US"/>
          </a:p>
        </p:txBody>
      </p:sp>
    </p:spTree>
    <p:extLst>
      <p:ext uri="{BB962C8B-B14F-4D97-AF65-F5344CB8AC3E}">
        <p14:creationId xmlns:p14="http://schemas.microsoft.com/office/powerpoint/2010/main" val="3835766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en-US"/>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7" name="Espace réservé de la date 6"/>
          <p:cNvSpPr>
            <a:spLocks noGrp="1"/>
          </p:cNvSpPr>
          <p:nvPr>
            <p:ph type="dt" sz="half" idx="10"/>
          </p:nvPr>
        </p:nvSpPr>
        <p:spPr/>
        <p:txBody>
          <a:bodyPr/>
          <a:lstStyle/>
          <a:p>
            <a:fld id="{D71BE4B4-FA76-4417-AD25-07E217D2AA36}" type="datetimeFigureOut">
              <a:rPr lang="en-US" smtClean="0"/>
              <a:t>8/14/2020</a:t>
            </a:fld>
            <a:endParaRPr lang="en-US"/>
          </a:p>
        </p:txBody>
      </p:sp>
      <p:sp>
        <p:nvSpPr>
          <p:cNvPr id="8" name="Espace réservé du pied de page 7"/>
          <p:cNvSpPr>
            <a:spLocks noGrp="1"/>
          </p:cNvSpPr>
          <p:nvPr>
            <p:ph type="ftr" sz="quarter" idx="11"/>
          </p:nvPr>
        </p:nvSpPr>
        <p:spPr/>
        <p:txBody>
          <a:bodyPr/>
          <a:lstStyle/>
          <a:p>
            <a:endParaRPr lang="en-US"/>
          </a:p>
        </p:txBody>
      </p:sp>
      <p:sp>
        <p:nvSpPr>
          <p:cNvPr id="9" name="Espace réservé du numéro de diapositive 8"/>
          <p:cNvSpPr>
            <a:spLocks noGrp="1"/>
          </p:cNvSpPr>
          <p:nvPr>
            <p:ph type="sldNum" sz="quarter" idx="12"/>
          </p:nvPr>
        </p:nvSpPr>
        <p:spPr/>
        <p:txBody>
          <a:bodyPr/>
          <a:lstStyle/>
          <a:p>
            <a:fld id="{E66A8A18-A77A-41B9-80CE-8E37F69A308B}" type="slidenum">
              <a:rPr lang="en-US" smtClean="0"/>
              <a:t>‹N°›</a:t>
            </a:fld>
            <a:endParaRPr lang="en-US"/>
          </a:p>
        </p:txBody>
      </p:sp>
    </p:spTree>
    <p:extLst>
      <p:ext uri="{BB962C8B-B14F-4D97-AF65-F5344CB8AC3E}">
        <p14:creationId xmlns:p14="http://schemas.microsoft.com/office/powerpoint/2010/main" val="14490593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en-US"/>
          </a:p>
        </p:txBody>
      </p:sp>
      <p:sp>
        <p:nvSpPr>
          <p:cNvPr id="3" name="Espace réservé de la date 2"/>
          <p:cNvSpPr>
            <a:spLocks noGrp="1"/>
          </p:cNvSpPr>
          <p:nvPr>
            <p:ph type="dt" sz="half" idx="10"/>
          </p:nvPr>
        </p:nvSpPr>
        <p:spPr/>
        <p:txBody>
          <a:bodyPr/>
          <a:lstStyle/>
          <a:p>
            <a:fld id="{D71BE4B4-FA76-4417-AD25-07E217D2AA36}" type="datetimeFigureOut">
              <a:rPr lang="en-US" smtClean="0"/>
              <a:t>8/14/2020</a:t>
            </a:fld>
            <a:endParaRPr lang="en-US"/>
          </a:p>
        </p:txBody>
      </p:sp>
      <p:sp>
        <p:nvSpPr>
          <p:cNvPr id="4" name="Espace réservé du pied de page 3"/>
          <p:cNvSpPr>
            <a:spLocks noGrp="1"/>
          </p:cNvSpPr>
          <p:nvPr>
            <p:ph type="ftr" sz="quarter" idx="11"/>
          </p:nvPr>
        </p:nvSpPr>
        <p:spPr/>
        <p:txBody>
          <a:bodyPr/>
          <a:lstStyle/>
          <a:p>
            <a:endParaRPr lang="en-US"/>
          </a:p>
        </p:txBody>
      </p:sp>
      <p:sp>
        <p:nvSpPr>
          <p:cNvPr id="5" name="Espace réservé du numéro de diapositive 4"/>
          <p:cNvSpPr>
            <a:spLocks noGrp="1"/>
          </p:cNvSpPr>
          <p:nvPr>
            <p:ph type="sldNum" sz="quarter" idx="12"/>
          </p:nvPr>
        </p:nvSpPr>
        <p:spPr/>
        <p:txBody>
          <a:bodyPr/>
          <a:lstStyle/>
          <a:p>
            <a:fld id="{E66A8A18-A77A-41B9-80CE-8E37F69A308B}" type="slidenum">
              <a:rPr lang="en-US" smtClean="0"/>
              <a:t>‹N°›</a:t>
            </a:fld>
            <a:endParaRPr lang="en-US"/>
          </a:p>
        </p:txBody>
      </p:sp>
    </p:spTree>
    <p:extLst>
      <p:ext uri="{BB962C8B-B14F-4D97-AF65-F5344CB8AC3E}">
        <p14:creationId xmlns:p14="http://schemas.microsoft.com/office/powerpoint/2010/main" val="21595184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D71BE4B4-FA76-4417-AD25-07E217D2AA36}" type="datetimeFigureOut">
              <a:rPr lang="en-US" smtClean="0"/>
              <a:t>8/14/2020</a:t>
            </a:fld>
            <a:endParaRPr lang="en-US"/>
          </a:p>
        </p:txBody>
      </p:sp>
      <p:sp>
        <p:nvSpPr>
          <p:cNvPr id="3" name="Espace réservé du pied de page 2"/>
          <p:cNvSpPr>
            <a:spLocks noGrp="1"/>
          </p:cNvSpPr>
          <p:nvPr>
            <p:ph type="ftr" sz="quarter" idx="11"/>
          </p:nvPr>
        </p:nvSpPr>
        <p:spPr/>
        <p:txBody>
          <a:bodyPr/>
          <a:lstStyle/>
          <a:p>
            <a:endParaRPr lang="en-US"/>
          </a:p>
        </p:txBody>
      </p:sp>
      <p:sp>
        <p:nvSpPr>
          <p:cNvPr id="4" name="Espace réservé du numéro de diapositive 3"/>
          <p:cNvSpPr>
            <a:spLocks noGrp="1"/>
          </p:cNvSpPr>
          <p:nvPr>
            <p:ph type="sldNum" sz="quarter" idx="12"/>
          </p:nvPr>
        </p:nvSpPr>
        <p:spPr/>
        <p:txBody>
          <a:bodyPr/>
          <a:lstStyle/>
          <a:p>
            <a:fld id="{E66A8A18-A77A-41B9-80CE-8E37F69A308B}" type="slidenum">
              <a:rPr lang="en-US" smtClean="0"/>
              <a:t>‹N°›</a:t>
            </a:fld>
            <a:endParaRPr lang="en-US"/>
          </a:p>
        </p:txBody>
      </p:sp>
    </p:spTree>
    <p:extLst>
      <p:ext uri="{BB962C8B-B14F-4D97-AF65-F5344CB8AC3E}">
        <p14:creationId xmlns:p14="http://schemas.microsoft.com/office/powerpoint/2010/main" val="7798437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Modifiez le style du titre</a:t>
            </a:r>
            <a:endParaRPr lang="en-US"/>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D71BE4B4-FA76-4417-AD25-07E217D2AA36}" type="datetimeFigureOut">
              <a:rPr lang="en-US" smtClean="0"/>
              <a:t>8/14/2020</a:t>
            </a:fld>
            <a:endParaRPr lang="en-US"/>
          </a:p>
        </p:txBody>
      </p:sp>
      <p:sp>
        <p:nvSpPr>
          <p:cNvPr id="6" name="Espace réservé du pied de page 5"/>
          <p:cNvSpPr>
            <a:spLocks noGrp="1"/>
          </p:cNvSpPr>
          <p:nvPr>
            <p:ph type="ftr" sz="quarter" idx="11"/>
          </p:nvPr>
        </p:nvSpPr>
        <p:spPr/>
        <p:txBody>
          <a:bodyPr/>
          <a:lstStyle/>
          <a:p>
            <a:endParaRPr lang="en-US"/>
          </a:p>
        </p:txBody>
      </p:sp>
      <p:sp>
        <p:nvSpPr>
          <p:cNvPr id="7" name="Espace réservé du numéro de diapositive 6"/>
          <p:cNvSpPr>
            <a:spLocks noGrp="1"/>
          </p:cNvSpPr>
          <p:nvPr>
            <p:ph type="sldNum" sz="quarter" idx="12"/>
          </p:nvPr>
        </p:nvSpPr>
        <p:spPr/>
        <p:txBody>
          <a:bodyPr/>
          <a:lstStyle/>
          <a:p>
            <a:fld id="{E66A8A18-A77A-41B9-80CE-8E37F69A308B}" type="slidenum">
              <a:rPr lang="en-US" smtClean="0"/>
              <a:t>‹N°›</a:t>
            </a:fld>
            <a:endParaRPr lang="en-US"/>
          </a:p>
        </p:txBody>
      </p:sp>
    </p:spTree>
    <p:extLst>
      <p:ext uri="{BB962C8B-B14F-4D97-AF65-F5344CB8AC3E}">
        <p14:creationId xmlns:p14="http://schemas.microsoft.com/office/powerpoint/2010/main" val="6590258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Modifiez le style du titre</a:t>
            </a:r>
            <a:endParaRPr lang="en-US"/>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D71BE4B4-FA76-4417-AD25-07E217D2AA36}" type="datetimeFigureOut">
              <a:rPr lang="en-US" smtClean="0"/>
              <a:t>8/14/2020</a:t>
            </a:fld>
            <a:endParaRPr lang="en-US"/>
          </a:p>
        </p:txBody>
      </p:sp>
      <p:sp>
        <p:nvSpPr>
          <p:cNvPr id="6" name="Espace réservé du pied de page 5"/>
          <p:cNvSpPr>
            <a:spLocks noGrp="1"/>
          </p:cNvSpPr>
          <p:nvPr>
            <p:ph type="ftr" sz="quarter" idx="11"/>
          </p:nvPr>
        </p:nvSpPr>
        <p:spPr/>
        <p:txBody>
          <a:bodyPr/>
          <a:lstStyle/>
          <a:p>
            <a:endParaRPr lang="en-US"/>
          </a:p>
        </p:txBody>
      </p:sp>
      <p:sp>
        <p:nvSpPr>
          <p:cNvPr id="7" name="Espace réservé du numéro de diapositive 6"/>
          <p:cNvSpPr>
            <a:spLocks noGrp="1"/>
          </p:cNvSpPr>
          <p:nvPr>
            <p:ph type="sldNum" sz="quarter" idx="12"/>
          </p:nvPr>
        </p:nvSpPr>
        <p:spPr/>
        <p:txBody>
          <a:bodyPr/>
          <a:lstStyle/>
          <a:p>
            <a:fld id="{E66A8A18-A77A-41B9-80CE-8E37F69A308B}" type="slidenum">
              <a:rPr lang="en-US" smtClean="0"/>
              <a:t>‹N°›</a:t>
            </a:fld>
            <a:endParaRPr lang="en-US"/>
          </a:p>
        </p:txBody>
      </p:sp>
    </p:spTree>
    <p:extLst>
      <p:ext uri="{BB962C8B-B14F-4D97-AF65-F5344CB8AC3E}">
        <p14:creationId xmlns:p14="http://schemas.microsoft.com/office/powerpoint/2010/main" val="16562412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404664"/>
            <a:ext cx="8229600" cy="1143000"/>
          </a:xfrm>
          <a:prstGeom prst="rect">
            <a:avLst/>
          </a:prstGeom>
        </p:spPr>
        <p:txBody>
          <a:bodyPr vert="horz" lIns="91440" tIns="45720" rIns="91440" bIns="45720" rtlCol="0" anchor="ctr">
            <a:normAutofit/>
          </a:bodyPr>
          <a:lstStyle/>
          <a:p>
            <a:r>
              <a:rPr lang="fr-FR" smtClean="0"/>
              <a:t>Modifiez le style du titre</a:t>
            </a:r>
            <a:endParaRPr lang="en-US"/>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1BE4B4-FA76-4417-AD25-07E217D2AA36}" type="datetimeFigureOut">
              <a:rPr lang="en-US" smtClean="0"/>
              <a:t>8/14/2020</a:t>
            </a:fld>
            <a:endParaRPr lang="en-US"/>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66A8A18-A77A-41B9-80CE-8E37F69A308B}" type="slidenum">
              <a:rPr lang="en-US" smtClean="0"/>
              <a:t>‹N°›</a:t>
            </a:fld>
            <a:endParaRPr lang="en-US"/>
          </a:p>
        </p:txBody>
      </p:sp>
      <p:sp>
        <p:nvSpPr>
          <p:cNvPr id="7" name="Rectangle 6"/>
          <p:cNvSpPr/>
          <p:nvPr userDrawn="1"/>
        </p:nvSpPr>
        <p:spPr>
          <a:xfrm>
            <a:off x="-36512" y="35332"/>
            <a:ext cx="1233030" cy="369332"/>
          </a:xfrm>
          <a:prstGeom prst="rect">
            <a:avLst/>
          </a:prstGeom>
        </p:spPr>
        <p:txBody>
          <a:bodyPr wrap="none">
            <a:spAutoFit/>
          </a:bodyPr>
          <a:lstStyle/>
          <a:p>
            <a:r>
              <a:rPr lang="en-US" b="1" i="1" dirty="0">
                <a:solidFill>
                  <a:srgbClr val="FF0000"/>
                </a:solidFill>
              </a:rPr>
              <a:t> S1-203245</a:t>
            </a:r>
          </a:p>
        </p:txBody>
      </p:sp>
    </p:spTree>
    <p:extLst>
      <p:ext uri="{BB962C8B-B14F-4D97-AF65-F5344CB8AC3E}">
        <p14:creationId xmlns:p14="http://schemas.microsoft.com/office/powerpoint/2010/main" val="6162145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cyril.michel@thalesaleniaspace.com"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normAutofit fontScale="90000"/>
          </a:bodyPr>
          <a:lstStyle/>
          <a:p>
            <a:r>
              <a:rPr lang="en-US" sz="3600" b="1" dirty="0" smtClean="0"/>
              <a:t>Justification </a:t>
            </a:r>
            <a:r>
              <a:rPr lang="en-US" sz="3600" b="1" dirty="0" smtClean="0"/>
              <a:t>to </a:t>
            </a:r>
            <a:r>
              <a:rPr lang="en-US" b="1" dirty="0" smtClean="0"/>
              <a:t/>
            </a:r>
            <a:br>
              <a:rPr lang="en-US" b="1" dirty="0" smtClean="0"/>
            </a:br>
            <a:r>
              <a:rPr lang="en-US" dirty="0" smtClean="0"/>
              <a:t/>
            </a:r>
            <a:br>
              <a:rPr lang="en-US" dirty="0" smtClean="0"/>
            </a:br>
            <a:r>
              <a:rPr lang="en-US" sz="3600" b="1" dirty="0"/>
              <a:t>Study on </a:t>
            </a:r>
            <a:r>
              <a:rPr lang="en-US" sz="3600" b="1" dirty="0" smtClean="0"/>
              <a:t>backhaul </a:t>
            </a:r>
            <a:r>
              <a:rPr lang="en-US" sz="3600" b="1" dirty="0"/>
              <a:t>networks for 5G </a:t>
            </a:r>
            <a:r>
              <a:rPr lang="en-US" sz="3600" b="1" dirty="0" smtClean="0"/>
              <a:t>systems</a:t>
            </a:r>
            <a:br>
              <a:rPr lang="en-US" sz="3600" b="1" dirty="0" smtClean="0"/>
            </a:br>
            <a:r>
              <a:rPr lang="en-US" sz="3600" b="1" dirty="0" smtClean="0"/>
              <a:t>(supporting S1-203244)</a:t>
            </a:r>
            <a:r>
              <a:rPr lang="en-US" sz="3600" b="1" dirty="0" smtClean="0"/>
              <a:t/>
            </a:r>
            <a:br>
              <a:rPr lang="en-US" sz="3600" b="1" dirty="0" smtClean="0"/>
            </a:br>
            <a:r>
              <a:rPr lang="en-US" sz="3600" b="1" dirty="0" smtClean="0"/>
              <a:t/>
            </a:r>
            <a:br>
              <a:rPr lang="en-US" sz="3600" b="1" dirty="0" smtClean="0"/>
            </a:br>
            <a:r>
              <a:rPr lang="en-GB" sz="3200" dirty="0" smtClean="0"/>
              <a:t>FS_BN5GS</a:t>
            </a:r>
            <a:r>
              <a:rPr lang="en-US" sz="3600" b="1" dirty="0" smtClean="0"/>
              <a:t> </a:t>
            </a:r>
            <a:br>
              <a:rPr lang="en-US" sz="3600" b="1" dirty="0" smtClean="0"/>
            </a:br>
            <a:r>
              <a:rPr lang="fr-FR" sz="1800" i="1" dirty="0"/>
              <a:t>Cyril </a:t>
            </a:r>
            <a:r>
              <a:rPr lang="fr-FR" sz="1800" i="1" dirty="0" err="1"/>
              <a:t>MICHEL,Thales</a:t>
            </a:r>
            <a:r>
              <a:rPr lang="fr-FR" sz="1800" i="1" dirty="0"/>
              <a:t> (</a:t>
            </a:r>
            <a:r>
              <a:rPr lang="fr-FR" sz="1800" u="sng" dirty="0" smtClean="0">
                <a:hlinkClick r:id="rId2"/>
              </a:rPr>
              <a:t>cyril.michel@thalesaleniaspace.com</a:t>
            </a:r>
            <a:r>
              <a:rPr lang="fr-FR" sz="1800" u="sng" dirty="0" smtClean="0"/>
              <a:t/>
            </a:r>
            <a:br>
              <a:rPr lang="fr-FR" sz="1800" u="sng" dirty="0" smtClean="0"/>
            </a:br>
            <a:endParaRPr lang="en-US" sz="1800" b="1" dirty="0"/>
          </a:p>
        </p:txBody>
      </p:sp>
      <p:sp>
        <p:nvSpPr>
          <p:cNvPr id="3" name="Sous-titre 2"/>
          <p:cNvSpPr>
            <a:spLocks noGrp="1"/>
          </p:cNvSpPr>
          <p:nvPr>
            <p:ph type="subTitle" idx="1"/>
          </p:nvPr>
        </p:nvSpPr>
        <p:spPr>
          <a:xfrm>
            <a:off x="1371600" y="4725144"/>
            <a:ext cx="6400800" cy="913656"/>
          </a:xfrm>
        </p:spPr>
        <p:txBody>
          <a:bodyPr/>
          <a:lstStyle/>
          <a:p>
            <a:endParaRPr lang="en-US" dirty="0"/>
          </a:p>
        </p:txBody>
      </p:sp>
    </p:spTree>
    <p:extLst>
      <p:ext uri="{BB962C8B-B14F-4D97-AF65-F5344CB8AC3E}">
        <p14:creationId xmlns:p14="http://schemas.microsoft.com/office/powerpoint/2010/main" val="14108935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en-US" dirty="0" smtClean="0"/>
              <a:t>Positioning of </a:t>
            </a:r>
            <a:r>
              <a:rPr lang="en-US" dirty="0" smtClean="0"/>
              <a:t> Backhaul </a:t>
            </a:r>
            <a:r>
              <a:rPr lang="en-US" dirty="0" smtClean="0"/>
              <a:t>Networks </a:t>
            </a:r>
            <a:r>
              <a:rPr lang="en-US" dirty="0" smtClean="0"/>
              <a:t>(BN</a:t>
            </a:r>
            <a:r>
              <a:rPr lang="en-US" dirty="0" smtClean="0"/>
              <a:t>) within a 5G System</a:t>
            </a:r>
            <a:endParaRPr lang="en-US" dirty="0"/>
          </a:p>
        </p:txBody>
      </p:sp>
      <p:grpSp>
        <p:nvGrpSpPr>
          <p:cNvPr id="7" name="Groupe 6"/>
          <p:cNvGrpSpPr/>
          <p:nvPr/>
        </p:nvGrpSpPr>
        <p:grpSpPr>
          <a:xfrm>
            <a:off x="1403648" y="2492896"/>
            <a:ext cx="6408712" cy="1404156"/>
            <a:chOff x="683568" y="1772816"/>
            <a:chExt cx="7272808" cy="1872208"/>
          </a:xfrm>
        </p:grpSpPr>
        <p:sp>
          <p:nvSpPr>
            <p:cNvPr id="4" name="Rectangle 3"/>
            <p:cNvSpPr/>
            <p:nvPr/>
          </p:nvSpPr>
          <p:spPr>
            <a:xfrm>
              <a:off x="683568" y="1772816"/>
              <a:ext cx="2016224" cy="187220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rPr>
                <a:t>AN</a:t>
              </a:r>
              <a:endParaRPr lang="en-US" sz="1600" b="1" dirty="0">
                <a:solidFill>
                  <a:schemeClr val="tx1"/>
                </a:solidFill>
              </a:endParaRPr>
            </a:p>
          </p:txBody>
        </p:sp>
        <p:sp>
          <p:nvSpPr>
            <p:cNvPr id="5" name="Rectangle 4"/>
            <p:cNvSpPr/>
            <p:nvPr/>
          </p:nvSpPr>
          <p:spPr>
            <a:xfrm>
              <a:off x="5940152" y="1772816"/>
              <a:ext cx="2016224" cy="187220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CN</a:t>
              </a:r>
              <a:endParaRPr lang="en-US" b="1" dirty="0">
                <a:solidFill>
                  <a:schemeClr val="tx1"/>
                </a:solidFill>
              </a:endParaRPr>
            </a:p>
          </p:txBody>
        </p:sp>
        <p:sp>
          <p:nvSpPr>
            <p:cNvPr id="6" name="Rectangle 5"/>
            <p:cNvSpPr/>
            <p:nvPr/>
          </p:nvSpPr>
          <p:spPr>
            <a:xfrm>
              <a:off x="3347864" y="2240868"/>
              <a:ext cx="2016224" cy="9361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B</a:t>
              </a:r>
              <a:r>
                <a:rPr lang="en-US" sz="1600" b="1" dirty="0" smtClean="0">
                  <a:solidFill>
                    <a:schemeClr val="tx1"/>
                  </a:solidFill>
                </a:rPr>
                <a:t>N</a:t>
              </a:r>
              <a:endParaRPr lang="en-US" sz="1600" b="1" dirty="0">
                <a:solidFill>
                  <a:schemeClr val="tx1"/>
                </a:solidFill>
              </a:endParaRPr>
            </a:p>
          </p:txBody>
        </p:sp>
        <p:cxnSp>
          <p:nvCxnSpPr>
            <p:cNvPr id="8" name="Connecteur droit 7"/>
            <p:cNvCxnSpPr>
              <a:stCxn id="4" idx="3"/>
              <a:endCxn id="6" idx="1"/>
            </p:cNvCxnSpPr>
            <p:nvPr/>
          </p:nvCxnSpPr>
          <p:spPr>
            <a:xfrm>
              <a:off x="2699792" y="2708920"/>
              <a:ext cx="64807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a:off x="5364088" y="2708920"/>
              <a:ext cx="600067"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46" name="Rectangle 45"/>
          <p:cNvSpPr/>
          <p:nvPr/>
        </p:nvSpPr>
        <p:spPr>
          <a:xfrm>
            <a:off x="2979440" y="6309320"/>
            <a:ext cx="512440" cy="33242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A</a:t>
            </a:r>
          </a:p>
        </p:txBody>
      </p:sp>
      <p:sp>
        <p:nvSpPr>
          <p:cNvPr id="47" name="Titre 1"/>
          <p:cNvSpPr txBox="1">
            <a:spLocks/>
          </p:cNvSpPr>
          <p:nvPr/>
        </p:nvSpPr>
        <p:spPr>
          <a:xfrm>
            <a:off x="1297360" y="6075666"/>
            <a:ext cx="6401780" cy="737710"/>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400" dirty="0" smtClean="0"/>
              <a:t>Function within AN or CN</a:t>
            </a:r>
            <a:endParaRPr lang="en-US" sz="1400" dirty="0"/>
          </a:p>
        </p:txBody>
      </p:sp>
      <p:grpSp>
        <p:nvGrpSpPr>
          <p:cNvPr id="9" name="Groupe 8"/>
          <p:cNvGrpSpPr/>
          <p:nvPr/>
        </p:nvGrpSpPr>
        <p:grpSpPr>
          <a:xfrm>
            <a:off x="1363451" y="4725144"/>
            <a:ext cx="6520917" cy="1296144"/>
            <a:chOff x="611560" y="4149080"/>
            <a:chExt cx="7632849" cy="1872208"/>
          </a:xfrm>
        </p:grpSpPr>
        <p:sp>
          <p:nvSpPr>
            <p:cNvPr id="23" name="Rectangle 22"/>
            <p:cNvSpPr/>
            <p:nvPr/>
          </p:nvSpPr>
          <p:spPr>
            <a:xfrm>
              <a:off x="611560" y="4149080"/>
              <a:ext cx="2304256" cy="187220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rPr>
                <a:t>AN</a:t>
              </a:r>
              <a:endParaRPr lang="en-US" sz="1600" b="1" dirty="0">
                <a:solidFill>
                  <a:schemeClr val="tx1"/>
                </a:solidFill>
              </a:endParaRPr>
            </a:p>
          </p:txBody>
        </p:sp>
        <p:cxnSp>
          <p:nvCxnSpPr>
            <p:cNvPr id="37" name="Connecteur droit 36"/>
            <p:cNvCxnSpPr>
              <a:endCxn id="30" idx="1"/>
            </p:cNvCxnSpPr>
            <p:nvPr/>
          </p:nvCxnSpPr>
          <p:spPr>
            <a:xfrm>
              <a:off x="1331640" y="5553236"/>
              <a:ext cx="783704" cy="13810"/>
            </a:xfrm>
            <a:prstGeom prst="line">
              <a:avLst/>
            </a:prstGeom>
          </p:spPr>
          <p:style>
            <a:lnRef idx="1">
              <a:schemeClr val="accent1"/>
            </a:lnRef>
            <a:fillRef idx="0">
              <a:schemeClr val="accent1"/>
            </a:fillRef>
            <a:effectRef idx="0">
              <a:schemeClr val="accent1"/>
            </a:effectRef>
            <a:fontRef idx="minor">
              <a:schemeClr val="tx1"/>
            </a:fontRef>
          </p:style>
        </p:cxnSp>
        <p:sp>
          <p:nvSpPr>
            <p:cNvPr id="28" name="Rectangle 27"/>
            <p:cNvSpPr/>
            <p:nvPr/>
          </p:nvSpPr>
          <p:spPr>
            <a:xfrm>
              <a:off x="1467272" y="5400836"/>
              <a:ext cx="512440" cy="33242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B</a:t>
              </a:r>
              <a:r>
                <a:rPr lang="en-US" sz="1600" b="1" dirty="0" smtClean="0">
                  <a:solidFill>
                    <a:schemeClr val="tx1"/>
                  </a:solidFill>
                </a:rPr>
                <a:t>N</a:t>
              </a:r>
              <a:endParaRPr lang="en-US" sz="1600" b="1" dirty="0">
                <a:solidFill>
                  <a:schemeClr val="tx1"/>
                </a:solidFill>
              </a:endParaRPr>
            </a:p>
          </p:txBody>
        </p:sp>
        <p:sp>
          <p:nvSpPr>
            <p:cNvPr id="25" name="Rectangle 24"/>
            <p:cNvSpPr/>
            <p:nvPr/>
          </p:nvSpPr>
          <p:spPr>
            <a:xfrm>
              <a:off x="3347864" y="4617132"/>
              <a:ext cx="2016224" cy="9361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B</a:t>
              </a:r>
              <a:r>
                <a:rPr lang="en-US" sz="1600" b="1" dirty="0" smtClean="0">
                  <a:solidFill>
                    <a:schemeClr val="tx1"/>
                  </a:solidFill>
                </a:rPr>
                <a:t>N</a:t>
              </a:r>
              <a:endParaRPr lang="en-US" sz="1600" b="1" dirty="0">
                <a:solidFill>
                  <a:schemeClr val="tx1"/>
                </a:solidFill>
              </a:endParaRPr>
            </a:p>
          </p:txBody>
        </p:sp>
        <p:cxnSp>
          <p:nvCxnSpPr>
            <p:cNvPr id="26" name="Connecteur droit 25"/>
            <p:cNvCxnSpPr>
              <a:stCxn id="23" idx="3"/>
              <a:endCxn id="25" idx="1"/>
            </p:cNvCxnSpPr>
            <p:nvPr/>
          </p:nvCxnSpPr>
          <p:spPr>
            <a:xfrm>
              <a:off x="2915816" y="5085184"/>
              <a:ext cx="43204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Connecteur droit 26"/>
            <p:cNvCxnSpPr/>
            <p:nvPr/>
          </p:nvCxnSpPr>
          <p:spPr>
            <a:xfrm>
              <a:off x="5364088" y="5085184"/>
              <a:ext cx="600067" cy="0"/>
            </a:xfrm>
            <a:prstGeom prst="line">
              <a:avLst/>
            </a:prstGeom>
          </p:spPr>
          <p:style>
            <a:lnRef idx="1">
              <a:schemeClr val="accent1"/>
            </a:lnRef>
            <a:fillRef idx="0">
              <a:schemeClr val="accent1"/>
            </a:fillRef>
            <a:effectRef idx="0">
              <a:schemeClr val="accent1"/>
            </a:effectRef>
            <a:fontRef idx="minor">
              <a:schemeClr val="tx1"/>
            </a:fontRef>
          </p:style>
        </p:cxnSp>
        <p:sp>
          <p:nvSpPr>
            <p:cNvPr id="29" name="Rectangle 28"/>
            <p:cNvSpPr/>
            <p:nvPr/>
          </p:nvSpPr>
          <p:spPr>
            <a:xfrm>
              <a:off x="819200" y="5400836"/>
              <a:ext cx="512440" cy="33242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A</a:t>
              </a:r>
            </a:p>
          </p:txBody>
        </p:sp>
        <p:sp>
          <p:nvSpPr>
            <p:cNvPr id="30" name="Rectangle 29"/>
            <p:cNvSpPr/>
            <p:nvPr/>
          </p:nvSpPr>
          <p:spPr>
            <a:xfrm>
              <a:off x="2115344" y="5400836"/>
              <a:ext cx="512440" cy="33242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B</a:t>
              </a:r>
            </a:p>
          </p:txBody>
        </p:sp>
        <p:cxnSp>
          <p:nvCxnSpPr>
            <p:cNvPr id="32" name="Connecteur en angle 31"/>
            <p:cNvCxnSpPr>
              <a:stCxn id="30" idx="3"/>
              <a:endCxn id="23" idx="3"/>
            </p:cNvCxnSpPr>
            <p:nvPr/>
          </p:nvCxnSpPr>
          <p:spPr>
            <a:xfrm flipV="1">
              <a:off x="2627784" y="5085184"/>
              <a:ext cx="288032" cy="481862"/>
            </a:xfrm>
            <a:prstGeom prst="bentConnector3">
              <a:avLst>
                <a:gd name="adj1" fmla="val 57010"/>
              </a:avLst>
            </a:prstGeom>
          </p:spPr>
          <p:style>
            <a:lnRef idx="1">
              <a:schemeClr val="accent1"/>
            </a:lnRef>
            <a:fillRef idx="0">
              <a:schemeClr val="accent1"/>
            </a:fillRef>
            <a:effectRef idx="0">
              <a:schemeClr val="accent1"/>
            </a:effectRef>
            <a:fontRef idx="minor">
              <a:schemeClr val="tx1"/>
            </a:fontRef>
          </p:style>
        </p:cxnSp>
        <p:cxnSp>
          <p:nvCxnSpPr>
            <p:cNvPr id="38" name="Connecteur en angle 37"/>
            <p:cNvCxnSpPr>
              <a:stCxn id="29" idx="1"/>
              <a:endCxn id="23" idx="1"/>
            </p:cNvCxnSpPr>
            <p:nvPr/>
          </p:nvCxnSpPr>
          <p:spPr>
            <a:xfrm rot="10800000">
              <a:off x="611560" y="5085184"/>
              <a:ext cx="207640" cy="481862"/>
            </a:xfrm>
            <a:prstGeom prst="bentConnector3">
              <a:avLst>
                <a:gd name="adj1" fmla="val 49540"/>
              </a:avLst>
            </a:prstGeom>
          </p:spPr>
          <p:style>
            <a:lnRef idx="1">
              <a:schemeClr val="accent1"/>
            </a:lnRef>
            <a:fillRef idx="0">
              <a:schemeClr val="accent1"/>
            </a:fillRef>
            <a:effectRef idx="0">
              <a:schemeClr val="accent1"/>
            </a:effectRef>
            <a:fontRef idx="minor">
              <a:schemeClr val="tx1"/>
            </a:fontRef>
          </p:style>
        </p:cxnSp>
        <p:sp>
          <p:nvSpPr>
            <p:cNvPr id="49" name="Rectangle 48"/>
            <p:cNvSpPr/>
            <p:nvPr/>
          </p:nvSpPr>
          <p:spPr>
            <a:xfrm>
              <a:off x="5940153" y="4149080"/>
              <a:ext cx="2304256" cy="187220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rPr>
                <a:t>AN</a:t>
              </a:r>
              <a:endParaRPr lang="en-US" sz="1600" b="1" dirty="0">
                <a:solidFill>
                  <a:schemeClr val="tx1"/>
                </a:solidFill>
              </a:endParaRPr>
            </a:p>
          </p:txBody>
        </p:sp>
        <p:cxnSp>
          <p:nvCxnSpPr>
            <p:cNvPr id="50" name="Connecteur droit 49"/>
            <p:cNvCxnSpPr>
              <a:endCxn id="53" idx="1"/>
            </p:cNvCxnSpPr>
            <p:nvPr/>
          </p:nvCxnSpPr>
          <p:spPr>
            <a:xfrm>
              <a:off x="6660233" y="5553236"/>
              <a:ext cx="783704" cy="13810"/>
            </a:xfrm>
            <a:prstGeom prst="line">
              <a:avLst/>
            </a:prstGeom>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6795865" y="5400836"/>
              <a:ext cx="512440" cy="33242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B</a:t>
              </a:r>
              <a:r>
                <a:rPr lang="en-US" sz="1600" b="1" dirty="0" smtClean="0">
                  <a:solidFill>
                    <a:schemeClr val="tx1"/>
                  </a:solidFill>
                </a:rPr>
                <a:t>N</a:t>
              </a:r>
              <a:endParaRPr lang="en-US" sz="1600" b="1" dirty="0">
                <a:solidFill>
                  <a:schemeClr val="tx1"/>
                </a:solidFill>
              </a:endParaRPr>
            </a:p>
          </p:txBody>
        </p:sp>
        <p:sp>
          <p:nvSpPr>
            <p:cNvPr id="52" name="Rectangle 51"/>
            <p:cNvSpPr/>
            <p:nvPr/>
          </p:nvSpPr>
          <p:spPr>
            <a:xfrm>
              <a:off x="6147793" y="5400836"/>
              <a:ext cx="512440" cy="33242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rPr>
                <a:t>C</a:t>
              </a:r>
              <a:endParaRPr lang="en-US" sz="1600" b="1" dirty="0">
                <a:solidFill>
                  <a:schemeClr val="tx1"/>
                </a:solidFill>
              </a:endParaRPr>
            </a:p>
          </p:txBody>
        </p:sp>
        <p:sp>
          <p:nvSpPr>
            <p:cNvPr id="53" name="Rectangle 52"/>
            <p:cNvSpPr/>
            <p:nvPr/>
          </p:nvSpPr>
          <p:spPr>
            <a:xfrm>
              <a:off x="7443937" y="5400836"/>
              <a:ext cx="512440" cy="33242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rPr>
                <a:t>D</a:t>
              </a:r>
              <a:endParaRPr lang="en-US" sz="1600" b="1" dirty="0">
                <a:solidFill>
                  <a:schemeClr val="tx1"/>
                </a:solidFill>
              </a:endParaRPr>
            </a:p>
          </p:txBody>
        </p:sp>
        <p:cxnSp>
          <p:nvCxnSpPr>
            <p:cNvPr id="54" name="Connecteur en angle 53"/>
            <p:cNvCxnSpPr>
              <a:stCxn id="53" idx="3"/>
              <a:endCxn id="49" idx="3"/>
            </p:cNvCxnSpPr>
            <p:nvPr/>
          </p:nvCxnSpPr>
          <p:spPr>
            <a:xfrm flipV="1">
              <a:off x="7956377" y="5085184"/>
              <a:ext cx="288032" cy="481862"/>
            </a:xfrm>
            <a:prstGeom prst="bentConnector3">
              <a:avLst>
                <a:gd name="adj1" fmla="val 57010"/>
              </a:avLst>
            </a:prstGeom>
          </p:spPr>
          <p:style>
            <a:lnRef idx="1">
              <a:schemeClr val="accent1"/>
            </a:lnRef>
            <a:fillRef idx="0">
              <a:schemeClr val="accent1"/>
            </a:fillRef>
            <a:effectRef idx="0">
              <a:schemeClr val="accent1"/>
            </a:effectRef>
            <a:fontRef idx="minor">
              <a:schemeClr val="tx1"/>
            </a:fontRef>
          </p:style>
        </p:cxnSp>
        <p:cxnSp>
          <p:nvCxnSpPr>
            <p:cNvPr id="55" name="Connecteur en angle 54"/>
            <p:cNvCxnSpPr>
              <a:stCxn id="52" idx="1"/>
              <a:endCxn id="49" idx="1"/>
            </p:cNvCxnSpPr>
            <p:nvPr/>
          </p:nvCxnSpPr>
          <p:spPr>
            <a:xfrm rot="10800000">
              <a:off x="5940153" y="5085184"/>
              <a:ext cx="207640" cy="481862"/>
            </a:xfrm>
            <a:prstGeom prst="bentConnector3">
              <a:avLst>
                <a:gd name="adj1" fmla="val 49540"/>
              </a:avLst>
            </a:prstGeom>
          </p:spPr>
          <p:style>
            <a:lnRef idx="1">
              <a:schemeClr val="accent1"/>
            </a:lnRef>
            <a:fillRef idx="0">
              <a:schemeClr val="accent1"/>
            </a:fillRef>
            <a:effectRef idx="0">
              <a:schemeClr val="accent1"/>
            </a:effectRef>
            <a:fontRef idx="minor">
              <a:schemeClr val="tx1"/>
            </a:fontRef>
          </p:style>
        </p:cxnSp>
      </p:grpSp>
      <p:sp>
        <p:nvSpPr>
          <p:cNvPr id="11" name="ZoneTexte 10"/>
          <p:cNvSpPr txBox="1"/>
          <p:nvPr/>
        </p:nvSpPr>
        <p:spPr>
          <a:xfrm>
            <a:off x="683568" y="2060848"/>
            <a:ext cx="2507161" cy="369332"/>
          </a:xfrm>
          <a:prstGeom prst="rect">
            <a:avLst/>
          </a:prstGeom>
          <a:noFill/>
        </p:spPr>
        <p:txBody>
          <a:bodyPr wrap="none" rtlCol="0">
            <a:spAutoFit/>
          </a:bodyPr>
          <a:lstStyle/>
          <a:p>
            <a:r>
              <a:rPr lang="en-US" b="1" i="1" dirty="0" smtClean="0"/>
              <a:t>Inter Network Use cases</a:t>
            </a:r>
            <a:endParaRPr lang="en-US" b="1" i="1" dirty="0"/>
          </a:p>
        </p:txBody>
      </p:sp>
      <p:sp>
        <p:nvSpPr>
          <p:cNvPr id="31" name="ZoneTexte 30"/>
          <p:cNvSpPr txBox="1"/>
          <p:nvPr/>
        </p:nvSpPr>
        <p:spPr>
          <a:xfrm>
            <a:off x="611560" y="4283804"/>
            <a:ext cx="2492157" cy="369332"/>
          </a:xfrm>
          <a:prstGeom prst="rect">
            <a:avLst/>
          </a:prstGeom>
          <a:noFill/>
        </p:spPr>
        <p:txBody>
          <a:bodyPr wrap="none" rtlCol="0">
            <a:spAutoFit/>
          </a:bodyPr>
          <a:lstStyle/>
          <a:p>
            <a:r>
              <a:rPr lang="en-US" b="1" i="1" dirty="0" smtClean="0"/>
              <a:t>Intra Network Use cases</a:t>
            </a:r>
            <a:endParaRPr lang="en-US" b="1" i="1" dirty="0"/>
          </a:p>
        </p:txBody>
      </p:sp>
    </p:spTree>
    <p:extLst>
      <p:ext uri="{BB962C8B-B14F-4D97-AF65-F5344CB8AC3E}">
        <p14:creationId xmlns:p14="http://schemas.microsoft.com/office/powerpoint/2010/main" val="18054166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t>Justification</a:t>
            </a:r>
            <a:endParaRPr lang="en-US" dirty="0"/>
          </a:p>
        </p:txBody>
      </p:sp>
      <p:sp>
        <p:nvSpPr>
          <p:cNvPr id="3" name="Espace réservé du contenu 2"/>
          <p:cNvSpPr>
            <a:spLocks noGrp="1"/>
          </p:cNvSpPr>
          <p:nvPr>
            <p:ph idx="1"/>
          </p:nvPr>
        </p:nvSpPr>
        <p:spPr>
          <a:xfrm>
            <a:off x="467544" y="1268760"/>
            <a:ext cx="8229600" cy="4997152"/>
          </a:xfrm>
        </p:spPr>
        <p:txBody>
          <a:bodyPr>
            <a:normAutofit fontScale="55000" lnSpcReduction="20000"/>
          </a:bodyPr>
          <a:lstStyle/>
          <a:p>
            <a:pPr hangingPunct="0"/>
            <a:r>
              <a:rPr lang="en-GB" dirty="0"/>
              <a:t>5G systems specified and designed to support end to end QoS. </a:t>
            </a:r>
            <a:endParaRPr lang="fr-FR" dirty="0"/>
          </a:p>
          <a:p>
            <a:pPr hangingPunct="0"/>
            <a:endParaRPr lang="en-GB" dirty="0" smtClean="0"/>
          </a:p>
          <a:p>
            <a:pPr hangingPunct="0"/>
            <a:r>
              <a:rPr lang="en-GB" dirty="0" smtClean="0"/>
              <a:t>Connectivity</a:t>
            </a:r>
            <a:r>
              <a:rPr lang="en-GB" dirty="0"/>
              <a:t>, and associated performance, within the Core Network (CN) functionalities and within the Access Network functionalities (AN), or between the AN and the CN would rely on the actual performances of the Transport Network or Backhaul Network (BN).</a:t>
            </a:r>
            <a:endParaRPr lang="fr-FR" dirty="0"/>
          </a:p>
          <a:p>
            <a:pPr hangingPunct="0"/>
            <a:endParaRPr lang="en-GB" dirty="0" smtClean="0"/>
          </a:p>
          <a:p>
            <a:pPr hangingPunct="0"/>
            <a:r>
              <a:rPr lang="en-GB" dirty="0" smtClean="0"/>
              <a:t>The </a:t>
            </a:r>
            <a:r>
              <a:rPr lang="en-GB" dirty="0"/>
              <a:t>transmission technology (for instance using </a:t>
            </a:r>
            <a:r>
              <a:rPr lang="en-GB" dirty="0">
                <a:solidFill>
                  <a:srgbClr val="FF0000"/>
                </a:solidFill>
              </a:rPr>
              <a:t>optical </a:t>
            </a:r>
            <a:r>
              <a:rPr lang="en-GB" dirty="0" err="1">
                <a:solidFill>
                  <a:srgbClr val="FF0000"/>
                </a:solidFill>
              </a:rPr>
              <a:t>fibers</a:t>
            </a:r>
            <a:r>
              <a:rPr lang="en-GB" dirty="0">
                <a:solidFill>
                  <a:srgbClr val="FF0000"/>
                </a:solidFill>
              </a:rPr>
              <a:t>, copper based, terrestrial wireless, HAPS’s based  or satellite based (Geostationary,  Medium Earth Orbit, </a:t>
            </a:r>
            <a:r>
              <a:rPr lang="en-GB" dirty="0" err="1">
                <a:solidFill>
                  <a:srgbClr val="FF0000"/>
                </a:solidFill>
              </a:rPr>
              <a:t>etc</a:t>
            </a:r>
            <a:r>
              <a:rPr lang="en-GB" dirty="0">
                <a:solidFill>
                  <a:srgbClr val="FF0000"/>
                </a:solidFill>
              </a:rPr>
              <a:t>)</a:t>
            </a:r>
            <a:r>
              <a:rPr lang="en-GB" dirty="0"/>
              <a:t> supporting the BN can deliver different performances: </a:t>
            </a:r>
            <a:r>
              <a:rPr lang="en-GB" dirty="0">
                <a:solidFill>
                  <a:srgbClr val="FF0000"/>
                </a:solidFill>
              </a:rPr>
              <a:t>latency, jitter in delay, throughput, etc</a:t>
            </a:r>
            <a:r>
              <a:rPr lang="en-GB" dirty="0"/>
              <a:t>. These transmission performances can be a significant contributor to the performances of the 5G system as a whole.</a:t>
            </a:r>
            <a:endParaRPr lang="fr-FR" dirty="0"/>
          </a:p>
          <a:p>
            <a:pPr hangingPunct="0"/>
            <a:endParaRPr lang="en-GB" dirty="0" smtClean="0"/>
          </a:p>
          <a:p>
            <a:pPr hangingPunct="0"/>
            <a:r>
              <a:rPr lang="en-GB" dirty="0" smtClean="0"/>
              <a:t>Further</a:t>
            </a:r>
            <a:r>
              <a:rPr lang="en-GB" dirty="0"/>
              <a:t>, according to the local implementation options, </a:t>
            </a:r>
            <a:r>
              <a:rPr lang="en-GB" dirty="0">
                <a:solidFill>
                  <a:srgbClr val="FF0000"/>
                </a:solidFill>
              </a:rPr>
              <a:t>several of these </a:t>
            </a:r>
            <a:r>
              <a:rPr lang="en-GB" dirty="0" smtClean="0">
                <a:solidFill>
                  <a:srgbClr val="FF0000"/>
                </a:solidFill>
              </a:rPr>
              <a:t>transmission </a:t>
            </a:r>
            <a:r>
              <a:rPr lang="en-GB" dirty="0">
                <a:solidFill>
                  <a:srgbClr val="FF0000"/>
                </a:solidFill>
              </a:rPr>
              <a:t>technologies options can be simultaneously available to the MNO, </a:t>
            </a:r>
            <a:r>
              <a:rPr lang="en-GB" dirty="0"/>
              <a:t>to deliver BN supported services.</a:t>
            </a:r>
            <a:endParaRPr lang="fr-FR" dirty="0"/>
          </a:p>
          <a:p>
            <a:pPr hangingPunct="0"/>
            <a:endParaRPr lang="en-GB" dirty="0" smtClean="0"/>
          </a:p>
          <a:p>
            <a:pPr hangingPunct="0"/>
            <a:r>
              <a:rPr lang="en-GB" dirty="0" smtClean="0"/>
              <a:t>There </a:t>
            </a:r>
            <a:r>
              <a:rPr lang="en-GB" dirty="0"/>
              <a:t>is therefore </a:t>
            </a:r>
            <a:r>
              <a:rPr lang="en-GB" dirty="0">
                <a:solidFill>
                  <a:srgbClr val="FF0000"/>
                </a:solidFill>
              </a:rPr>
              <a:t>a need to identify requirements applicable to BNs and on their selection when these BNs are integrated with 5G systems</a:t>
            </a:r>
            <a:r>
              <a:rPr lang="en-GB" dirty="0"/>
              <a:t>.</a:t>
            </a:r>
            <a:endParaRPr lang="fr-FR" dirty="0"/>
          </a:p>
          <a:p>
            <a:endParaRPr lang="en-US" dirty="0"/>
          </a:p>
        </p:txBody>
      </p:sp>
    </p:spTree>
    <p:extLst>
      <p:ext uri="{BB962C8B-B14F-4D97-AF65-F5344CB8AC3E}">
        <p14:creationId xmlns:p14="http://schemas.microsoft.com/office/powerpoint/2010/main" val="35564579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t>Objectives</a:t>
            </a:r>
            <a:endParaRPr lang="en-US" dirty="0"/>
          </a:p>
        </p:txBody>
      </p:sp>
      <p:sp>
        <p:nvSpPr>
          <p:cNvPr id="3" name="Espace réservé du contenu 2"/>
          <p:cNvSpPr>
            <a:spLocks noGrp="1"/>
          </p:cNvSpPr>
          <p:nvPr>
            <p:ph idx="1"/>
          </p:nvPr>
        </p:nvSpPr>
        <p:spPr/>
        <p:txBody>
          <a:bodyPr>
            <a:normAutofit fontScale="85000" lnSpcReduction="10000"/>
          </a:bodyPr>
          <a:lstStyle/>
          <a:p>
            <a:pPr hangingPunct="0"/>
            <a:r>
              <a:rPr lang="en-US" dirty="0"/>
              <a:t>The objectives of this study are</a:t>
            </a:r>
            <a:r>
              <a:rPr lang="en-US" dirty="0" smtClean="0"/>
              <a:t>:</a:t>
            </a:r>
          </a:p>
          <a:p>
            <a:pPr hangingPunct="0"/>
            <a:endParaRPr lang="en-US" dirty="0"/>
          </a:p>
          <a:p>
            <a:pPr lvl="1" hangingPunct="0"/>
            <a:r>
              <a:rPr lang="en-US" dirty="0" smtClean="0"/>
              <a:t>To </a:t>
            </a:r>
            <a:r>
              <a:rPr lang="en-US" dirty="0">
                <a:solidFill>
                  <a:srgbClr val="FF0000"/>
                </a:solidFill>
              </a:rPr>
              <a:t>identify and to study uses cases applicable on 5G systems using transmission networks for the purpose of backhauling </a:t>
            </a:r>
            <a:r>
              <a:rPr lang="en-US" dirty="0"/>
              <a:t>(excluding integrated access backhaul</a:t>
            </a:r>
            <a:r>
              <a:rPr lang="en-US" dirty="0" smtClean="0"/>
              <a:t>)</a:t>
            </a:r>
          </a:p>
          <a:p>
            <a:pPr marL="457200" lvl="1" indent="0" hangingPunct="0">
              <a:buNone/>
            </a:pPr>
            <a:endParaRPr lang="en-US" dirty="0"/>
          </a:p>
          <a:p>
            <a:pPr lvl="1" hangingPunct="0"/>
            <a:r>
              <a:rPr lang="en-US" dirty="0" smtClean="0"/>
              <a:t>Investigating </a:t>
            </a:r>
            <a:r>
              <a:rPr lang="en-US" dirty="0">
                <a:solidFill>
                  <a:srgbClr val="FF0000"/>
                </a:solidFill>
              </a:rPr>
              <a:t>potential requirements on 5G systems identified in the above new use cases, e.g. the requirements on </a:t>
            </a:r>
            <a:r>
              <a:rPr lang="en-US" dirty="0" smtClean="0">
                <a:solidFill>
                  <a:srgbClr val="FF0000"/>
                </a:solidFill>
              </a:rPr>
              <a:t>Backhaul </a:t>
            </a:r>
            <a:r>
              <a:rPr lang="en-US" dirty="0">
                <a:solidFill>
                  <a:srgbClr val="FF0000"/>
                </a:solidFill>
              </a:rPr>
              <a:t>Network (BN) selection, QoS Negotiation,  control, requirements for management and charging, regulatory requirements and do a gap analysis with existing 3GPP 5G system functionalities</a:t>
            </a:r>
            <a:r>
              <a:rPr lang="en-US" dirty="0"/>
              <a:t>.</a:t>
            </a:r>
          </a:p>
          <a:p>
            <a:pPr marL="0" indent="0">
              <a:buNone/>
            </a:pPr>
            <a:endParaRPr lang="en-US" dirty="0"/>
          </a:p>
        </p:txBody>
      </p:sp>
    </p:spTree>
    <p:extLst>
      <p:ext uri="{BB962C8B-B14F-4D97-AF65-F5344CB8AC3E}">
        <p14:creationId xmlns:p14="http://schemas.microsoft.com/office/powerpoint/2010/main" val="938926616"/>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303</Words>
  <Application>Microsoft Office PowerPoint</Application>
  <PresentationFormat>Affichage à l'écran (4:3)</PresentationFormat>
  <Paragraphs>35</Paragraphs>
  <Slides>4</Slides>
  <Notes>1</Notes>
  <HiddenSlides>0</HiddenSlides>
  <MMClips>0</MMClips>
  <ScaleCrop>false</ScaleCrop>
  <HeadingPairs>
    <vt:vector size="4" baseType="variant">
      <vt:variant>
        <vt:lpstr>Thème</vt:lpstr>
      </vt:variant>
      <vt:variant>
        <vt:i4>1</vt:i4>
      </vt:variant>
      <vt:variant>
        <vt:lpstr>Titres des diapositives</vt:lpstr>
      </vt:variant>
      <vt:variant>
        <vt:i4>4</vt:i4>
      </vt:variant>
    </vt:vector>
  </HeadingPairs>
  <TitlesOfParts>
    <vt:vector size="5" baseType="lpstr">
      <vt:lpstr>Thème Office</vt:lpstr>
      <vt:lpstr>Justification to   Study on backhaul networks for 5G systems (supporting S1-203244)  FS_BN5GS  Cyril MICHEL,Thales (cyril.michel@thalesaleniaspace.com </vt:lpstr>
      <vt:lpstr>Positioning of  Backhaul Networks (BN) within a 5G System</vt:lpstr>
      <vt:lpstr>Justification</vt:lpstr>
      <vt:lpstr>Objectives</vt:lpstr>
    </vt:vector>
  </TitlesOfParts>
  <Company>Thales SPACE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WG SA1 Rapporteur meeting  Guidelines for Extra-territorial 5G systems  FS_5GET (TR  22.926)  Cyril MICHEL,Thales (cyril.michel@thalesaleniaspace.com</dc:title>
  <dc:creator>Thales Alenia Space</dc:creator>
  <cp:lastModifiedBy>Thales Alenia Space</cp:lastModifiedBy>
  <cp:revision>11</cp:revision>
  <dcterms:created xsi:type="dcterms:W3CDTF">2020-06-24T13:37:19Z</dcterms:created>
  <dcterms:modified xsi:type="dcterms:W3CDTF">2020-08-14T17:32:39Z</dcterms:modified>
</cp:coreProperties>
</file>