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405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#90</a:t>
            </a:r>
          </a:p>
          <a:p>
            <a:r>
              <a:rPr lang="en-GB" sz="1200" b="1" dirty="0"/>
              <a:t>Electronic Meeting, 18 - 22 May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SA&gt;#</a:t>
            </a:r>
            <a:r>
              <a:rPr lang="en-GB" sz="2400" dirty="0" err="1"/>
              <a:t>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SP&gt;-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477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333</cp:revision>
  <cp:lastPrinted>2000-01-14T10:02:55Z</cp:lastPrinted>
  <dcterms:created xsi:type="dcterms:W3CDTF">1999-11-22T09:19:47Z</dcterms:created>
  <dcterms:modified xsi:type="dcterms:W3CDTF">2020-04-08T12:00:17Z</dcterms:modified>
  <cp:category>Presentation</cp:category>
</cp:coreProperties>
</file>