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5"/>
  </p:sldMasterIdLst>
  <p:notesMasterIdLst>
    <p:notesMasterId r:id="rId13"/>
  </p:notesMasterIdLst>
  <p:handoutMasterIdLst>
    <p:handoutMasterId r:id="rId14"/>
  </p:handoutMasterIdLst>
  <p:sldIdLst>
    <p:sldId id="272" r:id="rId6"/>
    <p:sldId id="658" r:id="rId7"/>
    <p:sldId id="659" r:id="rId8"/>
    <p:sldId id="660" r:id="rId9"/>
    <p:sldId id="661" r:id="rId10"/>
    <p:sldId id="662" r:id="rId11"/>
    <p:sldId id="654" r:id="rId12"/>
  </p:sldIdLst>
  <p:sldSz cx="9144000" cy="6858000" type="screen4x3"/>
  <p:notesSz cx="6858000" cy="9144000"/>
  <p:embeddedFontLst>
    <p:embeddedFont>
      <p:font typeface="Calibri" panose="020F0502020204030204" pitchFamily="34" charset="0"/>
      <p:regular r:id="rId15"/>
      <p:bold r:id="rId16"/>
      <p:italic r:id="rId17"/>
      <p:boldItalic r:id="rId18"/>
    </p:embeddedFont>
    <p:embeddedFont>
      <p:font typeface="KPN Accent" panose="020B0604020202020204" charset="0"/>
      <p:bold r:id="rId19"/>
    </p:embeddedFont>
    <p:embeddedFont>
      <p:font typeface="KPN Accent Light" panose="020B0604020202020204" charset="0"/>
      <p:regular r:id="rId20"/>
    </p:embeddedFont>
    <p:embeddedFont>
      <p:font typeface="KPN Sans" panose="020B0604020202020204" charset="0"/>
      <p:regular r:id="rId21"/>
      <p:bold r:id="rId22"/>
      <p:italic r:id="rId23"/>
      <p:boldItalic r:id="rId24"/>
    </p:embeddedFont>
    <p:embeddedFont>
      <p:font typeface="KPN Sans Light" panose="020B0604020202020204" charset="0"/>
      <p:regular r:id="rId25"/>
      <p:italic r:id="rId26"/>
    </p:embeddedFont>
  </p:embeddedFontLst>
  <p:custDataLst>
    <p:tags r:id="rId27"/>
  </p:custDataLst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98">
          <p15:clr>
            <a:srgbClr val="A4A3A4"/>
          </p15:clr>
        </p15:guide>
        <p15:guide id="2" orient="horz" pos="1232">
          <p15:clr>
            <a:srgbClr val="A4A3A4"/>
          </p15:clr>
        </p15:guide>
        <p15:guide id="3" orient="horz" pos="3758">
          <p15:clr>
            <a:srgbClr val="A4A3A4"/>
          </p15:clr>
        </p15:guide>
        <p15:guide id="4" orient="horz" pos="2568">
          <p15:clr>
            <a:srgbClr val="A4A3A4"/>
          </p15:clr>
        </p15:guide>
        <p15:guide id="5" orient="horz" pos="2424">
          <p15:clr>
            <a:srgbClr val="A4A3A4"/>
          </p15:clr>
        </p15:guide>
        <p15:guide id="6" pos="2949">
          <p15:clr>
            <a:srgbClr val="A4A3A4"/>
          </p15:clr>
        </p15:guide>
        <p15:guide id="7" pos="311">
          <p15:clr>
            <a:srgbClr val="A4A3A4"/>
          </p15:clr>
        </p15:guide>
        <p15:guide id="8" pos="5452">
          <p15:clr>
            <a:srgbClr val="A4A3A4"/>
          </p15:clr>
        </p15:guide>
        <p15:guide id="9" pos="2805">
          <p15:clr>
            <a:srgbClr val="A4A3A4"/>
          </p15:clr>
        </p15:guide>
        <p15:guide id="10" pos="1924">
          <p15:clr>
            <a:srgbClr val="A4A3A4"/>
          </p15:clr>
        </p15:guide>
        <p15:guide id="11" pos="2072">
          <p15:clr>
            <a:srgbClr val="A4A3A4"/>
          </p15:clr>
        </p15:guide>
        <p15:guide id="12" pos="3690">
          <p15:clr>
            <a:srgbClr val="A4A3A4"/>
          </p15:clr>
        </p15:guide>
        <p15:guide id="13" pos="3838">
          <p15:clr>
            <a:srgbClr val="A4A3A4"/>
          </p15:clr>
        </p15:guide>
        <p15:guide id="14" pos="1492">
          <p15:clr>
            <a:srgbClr val="A4A3A4"/>
          </p15:clr>
        </p15:guide>
        <p15:guide id="15" pos="1636">
          <p15:clr>
            <a:srgbClr val="A4A3A4"/>
          </p15:clr>
        </p15:guide>
        <p15:guide id="16" pos="4278">
          <p15:clr>
            <a:srgbClr val="A4A3A4"/>
          </p15:clr>
        </p15:guide>
        <p15:guide id="17" pos="413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2D2FF"/>
    <a:srgbClr val="C0E8FF"/>
    <a:srgbClr val="009900"/>
    <a:srgbClr val="000099"/>
    <a:srgbClr val="B6E099"/>
    <a:srgbClr val="6666C2"/>
    <a:srgbClr val="B2B2E0"/>
    <a:srgbClr val="82C253"/>
    <a:srgbClr val="959595"/>
    <a:srgbClr val="CACAC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9213CBD-BD14-46DC-BF21-25C89FCE4A05}" v="3" dt="2020-02-07T09:14:24.848"/>
  </p1510:revLst>
</p1510:revInfo>
</file>

<file path=ppt/tableStyles.xml><?xml version="1.0" encoding="utf-8"?>
<a:tblStyleLst xmlns:a="http://schemas.openxmlformats.org/drawingml/2006/main" def="{F85D06FE-D95F-4ECC-A748-DF5A003D2869}">
  <a:tblStyle styleId="{7E8F576F-17D7-41C5-B3C1-254A8889AE87}" styleName="KPN, accent 3">
    <a:wholeTbl>
      <a:tcTxStyle>
        <a:fontRef idx="minor">
          <a:schemeClr val="accent3"/>
        </a:fontRef>
        <a:schemeClr val="accent3"/>
      </a:tcTxStyle>
      <a:tcStyle>
        <a:tcBdr>
          <a:left>
            <a:ln w="0" cmpd="sng">
              <a:noFill/>
            </a:ln>
          </a:left>
          <a:right>
            <a:ln w="0" cmpd="sng"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0" cmpd="sng"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lt1"/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lt1"/>
          </a:solidFill>
        </a:fill>
      </a:tcStyle>
    </a:band1V>
    <a:band2V>
      <a:tcStyle>
        <a:tcBdr/>
      </a:tcStyle>
    </a:band2V>
    <a:lastCol>
      <a:tcTxStyle b="on">
        <a:fontRef idx="minor">
          <a:schemeClr val="accent3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hemeClr val="accent3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schemeClr val="accent3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ajor">
          <a:schemeClr val="lt1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F85D06FE-D95F-4ECC-A748-DF5A003D2869}" styleName="KPN, accent 1">
    <a:wholeTbl>
      <a:tcTxStyle>
        <a:fontRef idx="minor">
          <a:schemeClr val="accent1"/>
        </a:fontRef>
        <a:schemeClr val="accent1"/>
      </a:tcTxStyle>
      <a:tcStyle>
        <a:tcBdr>
          <a:left>
            <a:ln w="0" cmpd="sng">
              <a:noFill/>
            </a:ln>
          </a:left>
          <a:right>
            <a:ln w="0" cmpd="sng"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0" cmpd="sng"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lt1"/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lt1"/>
          </a:solidFill>
        </a:fill>
      </a:tcStyle>
    </a:band1V>
    <a:band2V>
      <a:tcStyle>
        <a:tcBdr/>
      </a:tcStyle>
    </a:band2V>
    <a:lastCol>
      <a:tcTxStyle b="on">
        <a:fontRef idx="minor">
          <a:schemeClr val="accent1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hemeClr val="accent1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schemeClr val="accent1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ajor">
          <a:schemeClr val="lt1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C22544A-7EE6-4342-B048-85BDC9FD1C3A}" styleName="Stijl, gemiddeld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966" autoAdjust="0"/>
    <p:restoredTop sz="94575" autoAdjust="0"/>
  </p:normalViewPr>
  <p:slideViewPr>
    <p:cSldViewPr snapToGrid="0">
      <p:cViewPr varScale="1">
        <p:scale>
          <a:sx n="105" d="100"/>
          <a:sy n="105" d="100"/>
        </p:scale>
        <p:origin x="1812" y="114"/>
      </p:cViewPr>
      <p:guideLst>
        <p:guide orient="horz" pos="298"/>
        <p:guide orient="horz" pos="1232"/>
        <p:guide orient="horz" pos="3758"/>
        <p:guide orient="horz" pos="2568"/>
        <p:guide orient="horz" pos="2424"/>
        <p:guide pos="2949"/>
        <p:guide pos="311"/>
        <p:guide pos="5452"/>
        <p:guide pos="2805"/>
        <p:guide pos="1924"/>
        <p:guide pos="2072"/>
        <p:guide pos="3690"/>
        <p:guide pos="3838"/>
        <p:guide pos="1492"/>
        <p:guide pos="1636"/>
        <p:guide pos="4278"/>
        <p:guide pos="413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41" d="100"/>
        <a:sy n="41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notesMaster" Target="notesMasters/notesMaster1.xml"/><Relationship Id="rId18" Type="http://schemas.openxmlformats.org/officeDocument/2006/relationships/font" Target="fonts/font4.fntdata"/><Relationship Id="rId26" Type="http://schemas.openxmlformats.org/officeDocument/2006/relationships/font" Target="fonts/font12.fntdata"/><Relationship Id="rId3" Type="http://schemas.openxmlformats.org/officeDocument/2006/relationships/customXml" Target="../customXml/item3.xml"/><Relationship Id="rId21" Type="http://schemas.openxmlformats.org/officeDocument/2006/relationships/font" Target="fonts/font7.fntdata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font" Target="fonts/font3.fntdata"/><Relationship Id="rId25" Type="http://schemas.openxmlformats.org/officeDocument/2006/relationships/font" Target="fonts/font11.fntdata"/><Relationship Id="rId2" Type="http://schemas.openxmlformats.org/officeDocument/2006/relationships/customXml" Target="../customXml/item2.xml"/><Relationship Id="rId16" Type="http://schemas.openxmlformats.org/officeDocument/2006/relationships/font" Target="fonts/font2.fntdata"/><Relationship Id="rId20" Type="http://schemas.openxmlformats.org/officeDocument/2006/relationships/font" Target="fonts/font6.fntdata"/><Relationship Id="rId29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font" Target="fonts/font10.fntdata"/><Relationship Id="rId32" Type="http://schemas.microsoft.com/office/2015/10/relationships/revisionInfo" Target="revisionInfo.xml"/><Relationship Id="rId5" Type="http://schemas.openxmlformats.org/officeDocument/2006/relationships/slideMaster" Target="slideMasters/slideMaster1.xml"/><Relationship Id="rId15" Type="http://schemas.openxmlformats.org/officeDocument/2006/relationships/font" Target="fonts/font1.fntdata"/><Relationship Id="rId23" Type="http://schemas.openxmlformats.org/officeDocument/2006/relationships/font" Target="fonts/font9.fntdata"/><Relationship Id="rId28" Type="http://schemas.openxmlformats.org/officeDocument/2006/relationships/presProps" Target="presProps.xml"/><Relationship Id="rId10" Type="http://schemas.openxmlformats.org/officeDocument/2006/relationships/slide" Target="slides/slide5.xml"/><Relationship Id="rId19" Type="http://schemas.openxmlformats.org/officeDocument/2006/relationships/font" Target="fonts/font5.fntdata"/><Relationship Id="rId31" Type="http://schemas.openxmlformats.org/officeDocument/2006/relationships/tableStyles" Target="tableStyles.xml"/><Relationship Id="rId4" Type="http://schemas.openxmlformats.org/officeDocument/2006/relationships/customXml" Target="../customXml/item4.xml"/><Relationship Id="rId9" Type="http://schemas.openxmlformats.org/officeDocument/2006/relationships/slide" Target="slides/slide4.xml"/><Relationship Id="rId14" Type="http://schemas.openxmlformats.org/officeDocument/2006/relationships/handoutMaster" Target="handoutMasters/handoutMaster1.xml"/><Relationship Id="rId22" Type="http://schemas.openxmlformats.org/officeDocument/2006/relationships/font" Target="fonts/font8.fntdata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19" name="Tijdelijke aanduiding voor datum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D1F9C8D-DCC8-4334-A1D1-1B76451C0844}" type="datetimeFigureOut">
              <a:rPr lang="en-GB" smtClean="0"/>
              <a:t>08/05/2020</a:t>
            </a:fld>
            <a:endParaRPr lang="en-GB"/>
          </a:p>
        </p:txBody>
      </p:sp>
      <p:sp>
        <p:nvSpPr>
          <p:cNvPr id="20" name="Tijdelijke aanduiding voor voettekst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21" name="Tijdelijke aanduiding voor dianumm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7EEE6E-C536-44BA-A4AE-3E81DE5DEDD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8814707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KPN Sans" panose="020B0503040502020204" pitchFamily="34" charset="0"/>
              </a:defRPr>
            </a:lvl1pPr>
          </a:lstStyle>
          <a:p>
            <a:r>
              <a:rPr lang="en-GB"/>
              <a:t>KPN CIPO</a:t>
            </a:r>
            <a:endParaRPr lang="en-GB" dirty="0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KPN Sans" panose="020B0503040502020204" pitchFamily="34" charset="0"/>
              </a:defRPr>
            </a:lvl1pPr>
          </a:lstStyle>
          <a:p>
            <a:fld id="{8C6F6815-A51B-4A22-9161-5FE7BFADE1A3}" type="datetimeFigureOut">
              <a:rPr lang="en-GB" smtClean="0"/>
              <a:pPr/>
              <a:t>08/05/2020</a:t>
            </a:fld>
            <a:endParaRPr lang="en-GB" dirty="0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GB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KPN Sans" panose="020B0503040502020204" pitchFamily="34" charset="0"/>
              </a:defRPr>
            </a:lvl1pPr>
          </a:lstStyle>
          <a:p>
            <a:r>
              <a:rPr lang="en-GB"/>
              <a:t>EP 2 893 734 B1 INTRODUCTION FOR NOKIA</a:t>
            </a:r>
            <a:endParaRPr lang="en-GB" dirty="0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KPN Sans" panose="020B0503040502020204" pitchFamily="34" charset="0"/>
              </a:defRPr>
            </a:lvl1pPr>
          </a:lstStyle>
          <a:p>
            <a:fld id="{14262797-7F66-44AD-8931-C38239ABD1D2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47271148"/>
      </p:ext>
    </p:extLst>
  </p:cSld>
  <p:clrMap bg1="lt1" tx1="dk1" bg2="lt2" tx2="dk2" accent1="accent1" accent2="accent2" accent3="accent3" accent4="accent4" accent5="accent5" accent6="accent6" hlink="hlink" folHlink="folHlink"/>
  <p:hf dt="0"/>
  <p:notesStyle>
    <a:lvl1pPr marL="0" algn="l" defTabSz="914400" rtl="0" eaLnBrk="1" latinLnBrk="0" hangingPunct="1">
      <a:defRPr sz="1200" kern="1200">
        <a:solidFill>
          <a:schemeClr val="tx1"/>
        </a:solidFill>
        <a:latin typeface="KPN Sans" panose="020B0503040502020204" pitchFamily="34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KPN Sans" panose="020B0503040502020204" pitchFamily="34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KPN Sans" panose="020B0503040502020204" pitchFamily="34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KPN Sans" panose="020B0503040502020204" pitchFamily="34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KPN Sans" panose="020B05030405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dia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"/>
          <p:cNvSpPr>
            <a:spLocks noGrp="1"/>
          </p:cNvSpPr>
          <p:nvPr>
            <p:ph type="ctrTitle" hasCustomPrompt="1"/>
          </p:nvPr>
        </p:nvSpPr>
        <p:spPr>
          <a:xfrm>
            <a:off x="402235" y="419887"/>
            <a:ext cx="8255792" cy="648000"/>
          </a:xfrm>
        </p:spPr>
        <p:txBody>
          <a:bodyPr/>
          <a:lstStyle>
            <a:lvl1pPr>
              <a:lnSpc>
                <a:spcPts val="4800"/>
              </a:lnSpc>
              <a:defRPr sz="4800"/>
            </a:lvl1pPr>
          </a:lstStyle>
          <a:p>
            <a:r>
              <a:rPr lang="nl-NL" dirty="0"/>
              <a:t> </a:t>
            </a:r>
          </a:p>
        </p:txBody>
      </p:sp>
      <p:sp>
        <p:nvSpPr>
          <p:cNvPr id="3" name="Ondertitel"/>
          <p:cNvSpPr>
            <a:spLocks noGrp="1"/>
          </p:cNvSpPr>
          <p:nvPr>
            <p:ph type="subTitle" idx="1"/>
          </p:nvPr>
        </p:nvSpPr>
        <p:spPr>
          <a:xfrm>
            <a:off x="430801" y="2156815"/>
            <a:ext cx="8215311" cy="819150"/>
          </a:xfrm>
        </p:spPr>
        <p:txBody>
          <a:bodyPr lIns="36000"/>
          <a:lstStyle>
            <a:lvl1pPr marL="0" indent="0" algn="l">
              <a:buNone/>
              <a:defRPr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endParaRPr lang="nl-NL" dirty="0"/>
          </a:p>
        </p:txBody>
      </p:sp>
      <p:sp>
        <p:nvSpPr>
          <p:cNvPr id="7" name="TextBox 6"/>
          <p:cNvSpPr txBox="1"/>
          <p:nvPr userDrawn="1"/>
        </p:nvSpPr>
        <p:spPr>
          <a:xfrm>
            <a:off x="486000" y="6397200"/>
            <a:ext cx="270000" cy="136800"/>
          </a:xfrm>
          <a:prstGeom prst="rect">
            <a:avLst/>
          </a:prstGeom>
          <a:noFill/>
        </p:spPr>
        <p:txBody>
          <a:bodyPr wrap="square" lIns="0" tIns="36000" rIns="0" bIns="36000" rtlCol="0" anchor="ctr" anchorCtr="0">
            <a:noAutofit/>
          </a:bodyPr>
          <a:lstStyle/>
          <a:p>
            <a:pPr>
              <a:lnSpc>
                <a:spcPts val="990"/>
              </a:lnSpc>
            </a:pPr>
            <a:fld id="{DCEE1293-C085-4199-A454-95D93DE84C2B}" type="slidenum">
              <a:rPr lang="nl-NL" sz="900" b="1" smtClean="0">
                <a:solidFill>
                  <a:schemeClr val="accent1"/>
                </a:solidFill>
                <a:latin typeface="+mj-lt"/>
              </a:rPr>
              <a:pPr>
                <a:lnSpc>
                  <a:spcPts val="990"/>
                </a:lnSpc>
              </a:pPr>
              <a:t>‹#›</a:t>
            </a:fld>
            <a:endParaRPr lang="nl-NL" sz="9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5" name="titelregel2"/>
          <p:cNvSpPr txBox="1"/>
          <p:nvPr userDrawn="1"/>
        </p:nvSpPr>
        <p:spPr>
          <a:xfrm>
            <a:off x="406800" y="1065600"/>
            <a:ext cx="8251200" cy="648000"/>
          </a:xfrm>
          <a:prstGeom prst="rect">
            <a:avLst/>
          </a:prstGeom>
          <a:noFill/>
        </p:spPr>
        <p:txBody>
          <a:bodyPr wrap="square" lIns="36000" tIns="25200" rIns="36000" bIns="36000" rtlCol="0">
            <a:noAutofit/>
          </a:bodyPr>
          <a:lstStyle/>
          <a:p>
            <a:pPr>
              <a:lnSpc>
                <a:spcPts val="4800"/>
              </a:lnSpc>
            </a:pPr>
            <a:endParaRPr lang="nl-NL" sz="4800" dirty="0">
              <a:solidFill>
                <a:schemeClr val="bg1"/>
              </a:solidFill>
              <a:latin typeface="KPN Accent Light" panose="020B0403040000060004" pitchFamily="34" charset="0"/>
            </a:endParaRPr>
          </a:p>
        </p:txBody>
      </p:sp>
      <p:sp>
        <p:nvSpPr>
          <p:cNvPr id="8" name="tfSpreker"/>
          <p:cNvSpPr txBox="1"/>
          <p:nvPr userDrawn="1"/>
        </p:nvSpPr>
        <p:spPr>
          <a:xfrm>
            <a:off x="442800" y="3301200"/>
            <a:ext cx="8211600" cy="432000"/>
          </a:xfrm>
          <a:prstGeom prst="rect">
            <a:avLst/>
          </a:prstGeom>
          <a:noFill/>
        </p:spPr>
        <p:txBody>
          <a:bodyPr wrap="square" lIns="36000" tIns="36000" rIns="36000" bIns="36000" rtlCol="0">
            <a:noAutofit/>
          </a:bodyPr>
          <a:lstStyle/>
          <a:p>
            <a:pPr>
              <a:lnSpc>
                <a:spcPts val="3000"/>
              </a:lnSpc>
            </a:pPr>
            <a:endParaRPr lang="nl-NL" sz="2200" dirty="0">
              <a:solidFill>
                <a:schemeClr val="bg1"/>
              </a:solidFill>
            </a:endParaRPr>
          </a:p>
        </p:txBody>
      </p:sp>
      <p:sp>
        <p:nvSpPr>
          <p:cNvPr id="9" name="tfDatum"/>
          <p:cNvSpPr txBox="1"/>
          <p:nvPr userDrawn="1"/>
        </p:nvSpPr>
        <p:spPr>
          <a:xfrm>
            <a:off x="442799" y="3740400"/>
            <a:ext cx="8211600" cy="432000"/>
          </a:xfrm>
          <a:prstGeom prst="rect">
            <a:avLst/>
          </a:prstGeom>
          <a:noFill/>
        </p:spPr>
        <p:txBody>
          <a:bodyPr wrap="square" lIns="36000" tIns="36000" rIns="36000" bIns="36000" rtlCol="0">
            <a:noAutofit/>
          </a:bodyPr>
          <a:lstStyle/>
          <a:p>
            <a:pPr>
              <a:lnSpc>
                <a:spcPts val="3000"/>
              </a:lnSpc>
            </a:pPr>
            <a:endParaRPr lang="nl-NL" sz="2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5503979"/>
      </p:ext>
    </p:extLst>
  </p:cSld>
  <p:clrMapOvr>
    <a:masterClrMapping/>
  </p:clrMapOvr>
  <p:hf hdr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foto's met onderschrift 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"/>
          <p:cNvSpPr>
            <a:spLocks noGrp="1"/>
          </p:cNvSpPr>
          <p:nvPr>
            <p:ph type="title"/>
          </p:nvPr>
        </p:nvSpPr>
        <p:spPr>
          <a:xfrm>
            <a:off x="415976" y="373181"/>
            <a:ext cx="8229600" cy="507600"/>
          </a:xfrm>
        </p:spPr>
        <p:txBody>
          <a:bodyPr bIns="0"/>
          <a:lstStyle/>
          <a:p>
            <a:r>
              <a:rPr lang="nl-NL" dirty="0"/>
              <a:t>Klik om de stijl te bewerken</a:t>
            </a:r>
          </a:p>
        </p:txBody>
      </p:sp>
      <p:sp>
        <p:nvSpPr>
          <p:cNvPr id="9" name="Classificatie"/>
          <p:cNvSpPr>
            <a:spLocks noGrp="1"/>
          </p:cNvSpPr>
          <p:nvPr>
            <p:ph type="body" sz="quarter" idx="12"/>
          </p:nvPr>
        </p:nvSpPr>
        <p:spPr bwMode="white">
          <a:xfrm>
            <a:off x="415976" y="881109"/>
            <a:ext cx="8239074" cy="507600"/>
          </a:xfrm>
        </p:spPr>
        <p:txBody>
          <a:bodyPr lIns="36000" tIns="0"/>
          <a:lstStyle>
            <a:lvl1pPr marL="0" indent="0">
              <a:lnSpc>
                <a:spcPts val="3800"/>
              </a:lnSpc>
              <a:buNone/>
              <a:defRPr sz="3400">
                <a:solidFill>
                  <a:schemeClr val="bg1"/>
                </a:solidFill>
                <a:latin typeface="KPN Accent Light" panose="020B0403040000060004" pitchFamily="34" charset="0"/>
              </a:defRPr>
            </a:lvl1pPr>
          </a:lstStyle>
          <a:p>
            <a:pPr lvl="0"/>
            <a:r>
              <a:rPr lang="nl-NL" dirty="0"/>
              <a:t>Klik om de modelstijlen te bewerken</a:t>
            </a:r>
          </a:p>
        </p:txBody>
      </p:sp>
      <p:sp>
        <p:nvSpPr>
          <p:cNvPr id="10" name="PlaatjeLB"/>
          <p:cNvSpPr>
            <a:spLocks noGrp="1"/>
          </p:cNvSpPr>
          <p:nvPr>
            <p:ph type="pic" sz="quarter" idx="13"/>
          </p:nvPr>
        </p:nvSpPr>
        <p:spPr>
          <a:xfrm>
            <a:off x="493200" y="1954800"/>
            <a:ext cx="2559600" cy="2606400"/>
          </a:xfrm>
        </p:spPr>
        <p:txBody>
          <a:bodyPr/>
          <a:lstStyle>
            <a:lvl1pPr marL="0" indent="0">
              <a:buNone/>
              <a:defRPr sz="1400">
                <a:latin typeface="+mn-lt"/>
              </a:defRPr>
            </a:lvl1pPr>
          </a:lstStyle>
          <a:p>
            <a:r>
              <a:rPr lang="nl-NL" dirty="0"/>
              <a:t>Klik op het pictogram als u een afbeelding wilt toevoegen</a:t>
            </a:r>
          </a:p>
        </p:txBody>
      </p:sp>
      <p:sp>
        <p:nvSpPr>
          <p:cNvPr id="11" name="PlaatjeMB"/>
          <p:cNvSpPr>
            <a:spLocks noGrp="1"/>
          </p:cNvSpPr>
          <p:nvPr>
            <p:ph type="pic" sz="quarter" idx="15"/>
          </p:nvPr>
        </p:nvSpPr>
        <p:spPr>
          <a:xfrm>
            <a:off x="3290400" y="1958400"/>
            <a:ext cx="2570400" cy="2610000"/>
          </a:xfrm>
        </p:spPr>
        <p:txBody>
          <a:bodyPr/>
          <a:lstStyle>
            <a:lvl1pPr marL="0" indent="0">
              <a:buNone/>
              <a:defRPr sz="1400">
                <a:latin typeface="+mn-lt"/>
              </a:defRPr>
            </a:lvl1pPr>
          </a:lstStyle>
          <a:p>
            <a:r>
              <a:rPr lang="nl-NL" dirty="0"/>
              <a:t>Klik op het pictogram als u een afbeelding wilt toevoegen</a:t>
            </a:r>
          </a:p>
        </p:txBody>
      </p:sp>
      <p:sp>
        <p:nvSpPr>
          <p:cNvPr id="13" name="PlaatjeRB"/>
          <p:cNvSpPr>
            <a:spLocks noGrp="1"/>
          </p:cNvSpPr>
          <p:nvPr>
            <p:ph type="pic" sz="quarter" idx="16"/>
          </p:nvPr>
        </p:nvSpPr>
        <p:spPr>
          <a:xfrm>
            <a:off x="6087600" y="1958400"/>
            <a:ext cx="2570400" cy="2606400"/>
          </a:xfrm>
        </p:spPr>
        <p:txBody>
          <a:bodyPr/>
          <a:lstStyle>
            <a:lvl1pPr marL="0" indent="0">
              <a:buNone/>
              <a:defRPr sz="1400">
                <a:latin typeface="+mn-lt"/>
              </a:defRPr>
            </a:lvl1pPr>
          </a:lstStyle>
          <a:p>
            <a:r>
              <a:rPr lang="nl-NL" dirty="0"/>
              <a:t>Klik op het pictogram als u een afbeelding wilt toevoegen</a:t>
            </a:r>
          </a:p>
        </p:txBody>
      </p:sp>
      <p:sp>
        <p:nvSpPr>
          <p:cNvPr id="14" name="Text Placeholder 14"/>
          <p:cNvSpPr>
            <a:spLocks noGrp="1"/>
          </p:cNvSpPr>
          <p:nvPr>
            <p:ph type="body" sz="quarter" idx="17" hasCustomPrompt="1"/>
          </p:nvPr>
        </p:nvSpPr>
        <p:spPr>
          <a:xfrm>
            <a:off x="421200" y="4838400"/>
            <a:ext cx="8233200" cy="1126800"/>
          </a:xfrm>
        </p:spPr>
        <p:txBody>
          <a:bodyPr tIns="0"/>
          <a:lstStyle>
            <a:lvl1pPr marL="180000" indent="-180000">
              <a:lnSpc>
                <a:spcPts val="1800"/>
              </a:lnSpc>
              <a:defRPr sz="1400">
                <a:latin typeface="+mn-lt"/>
              </a:defRPr>
            </a:lvl1pPr>
            <a:lvl2pPr marL="360000" indent="-180000">
              <a:lnSpc>
                <a:spcPts val="1800"/>
              </a:lnSpc>
              <a:defRPr sz="1400" baseline="0">
                <a:latin typeface="+mn-lt"/>
              </a:defRPr>
            </a:lvl2pPr>
            <a:lvl3pPr marL="540000" indent="-180000">
              <a:lnSpc>
                <a:spcPts val="1800"/>
              </a:lnSpc>
              <a:defRPr sz="1400">
                <a:latin typeface="+mn-lt"/>
              </a:defRPr>
            </a:lvl3pPr>
            <a:lvl4pPr marL="720000" indent="-180000">
              <a:lnSpc>
                <a:spcPts val="1800"/>
              </a:lnSpc>
              <a:defRPr sz="1400">
                <a:latin typeface="+mn-lt"/>
              </a:defRPr>
            </a:lvl4pPr>
            <a:lvl5pPr marL="900000" indent="-180000">
              <a:lnSpc>
                <a:spcPts val="1800"/>
              </a:lnSpc>
              <a:defRPr sz="1400">
                <a:latin typeface="+mn-lt"/>
              </a:defRPr>
            </a:lvl5pPr>
          </a:lstStyle>
          <a:p>
            <a:pPr lvl="0"/>
            <a:r>
              <a:rPr lang="nl-NL" noProof="0" dirty="0"/>
              <a:t>Eerste niveau</a:t>
            </a:r>
          </a:p>
          <a:p>
            <a:pPr lvl="1"/>
            <a:r>
              <a:rPr lang="nl-NL" noProof="0" dirty="0"/>
              <a:t>Tweede niveau</a:t>
            </a:r>
          </a:p>
          <a:p>
            <a:pPr lvl="2"/>
            <a:r>
              <a:rPr lang="nl-NL" noProof="0" dirty="0"/>
              <a:t>Derde niveau</a:t>
            </a:r>
          </a:p>
          <a:p>
            <a:pPr lvl="3"/>
            <a:r>
              <a:rPr lang="nl-NL" noProof="0" dirty="0"/>
              <a:t>Vierde niveau</a:t>
            </a:r>
          </a:p>
          <a:p>
            <a:pPr lvl="4"/>
            <a:r>
              <a:rPr lang="nl-NL" noProof="0" dirty="0"/>
              <a:t>Vijfde niveau</a:t>
            </a:r>
          </a:p>
        </p:txBody>
      </p:sp>
    </p:spTree>
    <p:extLst>
      <p:ext uri="{BB962C8B-B14F-4D97-AF65-F5344CB8AC3E}">
        <p14:creationId xmlns:p14="http://schemas.microsoft.com/office/powerpoint/2010/main" val="10982049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ee kolommen 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"/>
          <p:cNvSpPr>
            <a:spLocks noGrp="1"/>
          </p:cNvSpPr>
          <p:nvPr>
            <p:ph type="title"/>
          </p:nvPr>
        </p:nvSpPr>
        <p:spPr>
          <a:xfrm>
            <a:off x="415976" y="373181"/>
            <a:ext cx="8229600" cy="507600"/>
          </a:xfrm>
        </p:spPr>
        <p:txBody>
          <a:bodyPr bIns="0"/>
          <a:lstStyle/>
          <a:p>
            <a:r>
              <a:rPr lang="nl-NL" dirty="0"/>
              <a:t>Klik om de stijl te bewerken</a:t>
            </a:r>
          </a:p>
        </p:txBody>
      </p:sp>
      <p:sp>
        <p:nvSpPr>
          <p:cNvPr id="9" name="Classificatie"/>
          <p:cNvSpPr>
            <a:spLocks noGrp="1"/>
          </p:cNvSpPr>
          <p:nvPr>
            <p:ph type="body" sz="quarter" idx="12"/>
          </p:nvPr>
        </p:nvSpPr>
        <p:spPr bwMode="white">
          <a:xfrm>
            <a:off x="415976" y="881109"/>
            <a:ext cx="8239074" cy="507600"/>
          </a:xfrm>
        </p:spPr>
        <p:txBody>
          <a:bodyPr lIns="36000" tIns="0"/>
          <a:lstStyle>
            <a:lvl1pPr marL="0" indent="0">
              <a:lnSpc>
                <a:spcPts val="3800"/>
              </a:lnSpc>
              <a:buNone/>
              <a:defRPr sz="3400">
                <a:solidFill>
                  <a:schemeClr val="bg1"/>
                </a:solidFill>
                <a:latin typeface="KPN Accent Light" panose="020B0403040000060004" pitchFamily="34" charset="0"/>
              </a:defRPr>
            </a:lvl1pPr>
          </a:lstStyle>
          <a:p>
            <a:pPr lvl="0"/>
            <a:r>
              <a:rPr lang="nl-NL" dirty="0"/>
              <a:t>Klik om de modelstijlen te bewerken</a:t>
            </a:r>
          </a:p>
        </p:txBody>
      </p:sp>
      <p:sp>
        <p:nvSpPr>
          <p:cNvPr id="10" name="Text Placeholder 14"/>
          <p:cNvSpPr>
            <a:spLocks noGrp="1"/>
          </p:cNvSpPr>
          <p:nvPr>
            <p:ph type="body" sz="quarter" idx="15" hasCustomPrompt="1"/>
          </p:nvPr>
        </p:nvSpPr>
        <p:spPr>
          <a:xfrm>
            <a:off x="421200" y="1908000"/>
            <a:ext cx="4035600" cy="4050000"/>
          </a:xfrm>
        </p:spPr>
        <p:txBody>
          <a:bodyPr tIns="0"/>
          <a:lstStyle>
            <a:lvl1pPr marL="180000" indent="-180000">
              <a:lnSpc>
                <a:spcPts val="1800"/>
              </a:lnSpc>
              <a:defRPr sz="1400">
                <a:latin typeface="+mn-lt"/>
              </a:defRPr>
            </a:lvl1pPr>
            <a:lvl2pPr marL="360000" indent="-180000">
              <a:lnSpc>
                <a:spcPts val="1800"/>
              </a:lnSpc>
              <a:defRPr sz="1400" baseline="0">
                <a:latin typeface="+mn-lt"/>
              </a:defRPr>
            </a:lvl2pPr>
            <a:lvl3pPr marL="540000" indent="-180000">
              <a:lnSpc>
                <a:spcPts val="1800"/>
              </a:lnSpc>
              <a:defRPr sz="1400">
                <a:latin typeface="+mn-lt"/>
              </a:defRPr>
            </a:lvl3pPr>
            <a:lvl4pPr marL="720000" indent="-180000">
              <a:lnSpc>
                <a:spcPts val="1800"/>
              </a:lnSpc>
              <a:defRPr sz="1400">
                <a:latin typeface="+mn-lt"/>
              </a:defRPr>
            </a:lvl4pPr>
            <a:lvl5pPr marL="900000" indent="-180000">
              <a:lnSpc>
                <a:spcPts val="1800"/>
              </a:lnSpc>
              <a:defRPr sz="1400">
                <a:latin typeface="+mn-lt"/>
              </a:defRPr>
            </a:lvl5pPr>
          </a:lstStyle>
          <a:p>
            <a:pPr lvl="0"/>
            <a:r>
              <a:rPr lang="nl-NL" noProof="0" dirty="0"/>
              <a:t>Eerste niveau</a:t>
            </a:r>
          </a:p>
          <a:p>
            <a:pPr lvl="1"/>
            <a:r>
              <a:rPr lang="nl-NL" noProof="0" dirty="0"/>
              <a:t>Tweede niveau</a:t>
            </a:r>
          </a:p>
          <a:p>
            <a:pPr lvl="2"/>
            <a:r>
              <a:rPr lang="nl-NL" noProof="0" dirty="0"/>
              <a:t>Derde niveau</a:t>
            </a:r>
          </a:p>
          <a:p>
            <a:pPr lvl="3"/>
            <a:r>
              <a:rPr lang="nl-NL" noProof="0" dirty="0"/>
              <a:t>Vierde niveau</a:t>
            </a:r>
          </a:p>
          <a:p>
            <a:pPr lvl="4"/>
            <a:r>
              <a:rPr lang="nl-NL" noProof="0" dirty="0"/>
              <a:t>Vijfde niveau</a:t>
            </a:r>
          </a:p>
        </p:txBody>
      </p:sp>
      <p:sp>
        <p:nvSpPr>
          <p:cNvPr id="11" name="Text Placeholder 14"/>
          <p:cNvSpPr>
            <a:spLocks noGrp="1"/>
          </p:cNvSpPr>
          <p:nvPr>
            <p:ph type="body" sz="quarter" idx="16" hasCustomPrompt="1"/>
          </p:nvPr>
        </p:nvSpPr>
        <p:spPr>
          <a:xfrm>
            <a:off x="4611600" y="1908000"/>
            <a:ext cx="4035600" cy="4050000"/>
          </a:xfrm>
        </p:spPr>
        <p:txBody>
          <a:bodyPr tIns="0"/>
          <a:lstStyle>
            <a:lvl1pPr marL="180000" indent="-180000">
              <a:lnSpc>
                <a:spcPts val="1800"/>
              </a:lnSpc>
              <a:defRPr sz="1400">
                <a:latin typeface="+mn-lt"/>
              </a:defRPr>
            </a:lvl1pPr>
            <a:lvl2pPr marL="360000" indent="-180000">
              <a:lnSpc>
                <a:spcPts val="1800"/>
              </a:lnSpc>
              <a:defRPr sz="1400" baseline="0">
                <a:latin typeface="+mn-lt"/>
              </a:defRPr>
            </a:lvl2pPr>
            <a:lvl3pPr marL="540000" indent="-180000">
              <a:lnSpc>
                <a:spcPts val="1800"/>
              </a:lnSpc>
              <a:defRPr sz="1400">
                <a:latin typeface="+mn-lt"/>
              </a:defRPr>
            </a:lvl3pPr>
            <a:lvl4pPr marL="720000" indent="-180000">
              <a:lnSpc>
                <a:spcPts val="1800"/>
              </a:lnSpc>
              <a:defRPr sz="1400">
                <a:latin typeface="+mn-lt"/>
              </a:defRPr>
            </a:lvl4pPr>
            <a:lvl5pPr marL="900000" indent="-180000">
              <a:lnSpc>
                <a:spcPts val="1800"/>
              </a:lnSpc>
              <a:defRPr sz="1400">
                <a:latin typeface="+mn-lt"/>
              </a:defRPr>
            </a:lvl5pPr>
          </a:lstStyle>
          <a:p>
            <a:pPr lvl="0"/>
            <a:r>
              <a:rPr lang="nl-NL" noProof="0" dirty="0"/>
              <a:t>Eerste niveau</a:t>
            </a:r>
          </a:p>
          <a:p>
            <a:pPr lvl="1"/>
            <a:r>
              <a:rPr lang="nl-NL" noProof="0" dirty="0"/>
              <a:t>Tweede niveau</a:t>
            </a:r>
          </a:p>
          <a:p>
            <a:pPr lvl="2"/>
            <a:r>
              <a:rPr lang="nl-NL" noProof="0" dirty="0"/>
              <a:t>Derde niveau</a:t>
            </a:r>
          </a:p>
          <a:p>
            <a:pPr lvl="3"/>
            <a:r>
              <a:rPr lang="nl-NL" noProof="0" dirty="0"/>
              <a:t>Vierde niveau</a:t>
            </a:r>
          </a:p>
          <a:p>
            <a:pPr lvl="4"/>
            <a:r>
              <a:rPr lang="nl-NL" noProof="0" dirty="0"/>
              <a:t>Vijfde niveau</a:t>
            </a:r>
          </a:p>
        </p:txBody>
      </p:sp>
    </p:spTree>
    <p:extLst>
      <p:ext uri="{BB962C8B-B14F-4D97-AF65-F5344CB8AC3E}">
        <p14:creationId xmlns:p14="http://schemas.microsoft.com/office/powerpoint/2010/main" val="41398807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kolommen 14, groen-gro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"/>
          <p:cNvSpPr>
            <a:spLocks noGrp="1"/>
          </p:cNvSpPr>
          <p:nvPr>
            <p:ph type="title"/>
          </p:nvPr>
        </p:nvSpPr>
        <p:spPr>
          <a:xfrm>
            <a:off x="415976" y="373181"/>
            <a:ext cx="8229600" cy="507600"/>
          </a:xfrm>
        </p:spPr>
        <p:txBody>
          <a:bodyPr bIns="0"/>
          <a:lstStyle/>
          <a:p>
            <a:r>
              <a:rPr lang="nl-NL" dirty="0"/>
              <a:t>Klik om de stijl te bewerken</a:t>
            </a:r>
          </a:p>
        </p:txBody>
      </p:sp>
      <p:sp>
        <p:nvSpPr>
          <p:cNvPr id="9" name="Classificatie"/>
          <p:cNvSpPr>
            <a:spLocks noGrp="1"/>
          </p:cNvSpPr>
          <p:nvPr>
            <p:ph type="body" sz="quarter" idx="12"/>
          </p:nvPr>
        </p:nvSpPr>
        <p:spPr bwMode="white">
          <a:xfrm>
            <a:off x="415976" y="881109"/>
            <a:ext cx="8239074" cy="507600"/>
          </a:xfrm>
        </p:spPr>
        <p:txBody>
          <a:bodyPr lIns="36000" tIns="0"/>
          <a:lstStyle>
            <a:lvl1pPr marL="0" indent="0">
              <a:lnSpc>
                <a:spcPts val="3800"/>
              </a:lnSpc>
              <a:buNone/>
              <a:defRPr sz="3400">
                <a:solidFill>
                  <a:schemeClr val="bg1"/>
                </a:solidFill>
                <a:latin typeface="KPN Accent Light" panose="020B0403040000060004" pitchFamily="34" charset="0"/>
              </a:defRPr>
            </a:lvl1pPr>
          </a:lstStyle>
          <a:p>
            <a:pPr lvl="0"/>
            <a:r>
              <a:rPr lang="nl-NL" dirty="0"/>
              <a:t>Klik om de modelstijlen te bewerken</a:t>
            </a:r>
          </a:p>
        </p:txBody>
      </p:sp>
      <p:sp>
        <p:nvSpPr>
          <p:cNvPr id="14" name="TekstLB_14"/>
          <p:cNvSpPr>
            <a:spLocks noGrp="1"/>
          </p:cNvSpPr>
          <p:nvPr>
            <p:ph type="body" sz="quarter" idx="16" hasCustomPrompt="1"/>
          </p:nvPr>
        </p:nvSpPr>
        <p:spPr>
          <a:xfrm>
            <a:off x="493200" y="1954800"/>
            <a:ext cx="3960000" cy="4010400"/>
          </a:xfrm>
          <a:solidFill>
            <a:schemeClr val="accent1"/>
          </a:solidFill>
        </p:spPr>
        <p:txBody>
          <a:bodyPr lIns="230400" tIns="194400" rIns="230400" bIns="230400"/>
          <a:lstStyle>
            <a:lvl1pPr marL="180000" indent="-180000">
              <a:lnSpc>
                <a:spcPts val="1800"/>
              </a:lnSpc>
              <a:buClr>
                <a:schemeClr val="bg1"/>
              </a:buClr>
              <a:buFont typeface="Symbol" panose="05050102010706020507" pitchFamily="18" charset="2"/>
              <a:buChar char=""/>
              <a:defRPr sz="1400">
                <a:solidFill>
                  <a:schemeClr val="bg1"/>
                </a:solidFill>
                <a:latin typeface="+mn-lt"/>
              </a:defRPr>
            </a:lvl1pPr>
            <a:lvl2pPr marL="360000" indent="-180000">
              <a:lnSpc>
                <a:spcPts val="1800"/>
              </a:lnSpc>
              <a:buClr>
                <a:schemeClr val="bg1"/>
              </a:buClr>
              <a:buFont typeface="Symbol" panose="05050102010706020507" pitchFamily="18" charset="2"/>
              <a:buChar char=""/>
              <a:defRPr sz="1400">
                <a:solidFill>
                  <a:schemeClr val="bg1"/>
                </a:solidFill>
                <a:latin typeface="+mn-lt"/>
              </a:defRPr>
            </a:lvl2pPr>
            <a:lvl3pPr marL="540000" indent="-180000">
              <a:lnSpc>
                <a:spcPts val="1800"/>
              </a:lnSpc>
              <a:buClr>
                <a:schemeClr val="bg1"/>
              </a:buClr>
              <a:buFont typeface="Symbol" panose="05050102010706020507" pitchFamily="18" charset="2"/>
              <a:buChar char=""/>
              <a:defRPr sz="1400">
                <a:solidFill>
                  <a:schemeClr val="bg1"/>
                </a:solidFill>
                <a:latin typeface="+mn-lt"/>
              </a:defRPr>
            </a:lvl3pPr>
            <a:lvl4pPr marL="720000" indent="-180000">
              <a:lnSpc>
                <a:spcPts val="1800"/>
              </a:lnSpc>
              <a:buClr>
                <a:schemeClr val="bg1"/>
              </a:buClr>
              <a:buFont typeface="Symbol" panose="05050102010706020507" pitchFamily="18" charset="2"/>
              <a:buChar char=""/>
              <a:defRPr sz="1400">
                <a:solidFill>
                  <a:schemeClr val="bg1"/>
                </a:solidFill>
                <a:latin typeface="+mn-lt"/>
              </a:defRPr>
            </a:lvl4pPr>
            <a:lvl5pPr marL="900000" indent="-180000">
              <a:lnSpc>
                <a:spcPts val="1800"/>
              </a:lnSpc>
              <a:buClr>
                <a:schemeClr val="bg1"/>
              </a:buClr>
              <a:buFont typeface="Symbol" panose="05050102010706020507" pitchFamily="18" charset="2"/>
              <a:buChar char=""/>
              <a:defRPr sz="1400">
                <a:solidFill>
                  <a:schemeClr val="bg1"/>
                </a:solidFill>
                <a:latin typeface="+mn-lt"/>
              </a:defRPr>
            </a:lvl5pPr>
          </a:lstStyle>
          <a:p>
            <a:pPr lvl="0"/>
            <a:r>
              <a:rPr lang="nl-NL" noProof="0" dirty="0"/>
              <a:t>Eerste niveau</a:t>
            </a:r>
          </a:p>
          <a:p>
            <a:pPr lvl="1"/>
            <a:r>
              <a:rPr lang="nl-NL" noProof="0" dirty="0"/>
              <a:t>Tweede niveau</a:t>
            </a:r>
          </a:p>
          <a:p>
            <a:pPr lvl="2"/>
            <a:r>
              <a:rPr lang="nl-NL" noProof="0" dirty="0"/>
              <a:t>Derde niveau</a:t>
            </a:r>
          </a:p>
          <a:p>
            <a:pPr lvl="3"/>
            <a:r>
              <a:rPr lang="nl-NL" noProof="0" dirty="0"/>
              <a:t>Vierde niveau</a:t>
            </a:r>
          </a:p>
          <a:p>
            <a:pPr lvl="4"/>
            <a:r>
              <a:rPr lang="nl-NL" noProof="0" dirty="0"/>
              <a:t>Vijfde niveau</a:t>
            </a:r>
          </a:p>
        </p:txBody>
      </p:sp>
      <p:sp>
        <p:nvSpPr>
          <p:cNvPr id="10" name="Text Placeholder 14"/>
          <p:cNvSpPr>
            <a:spLocks noGrp="1"/>
          </p:cNvSpPr>
          <p:nvPr>
            <p:ph type="body" sz="quarter" idx="17" hasCustomPrompt="1"/>
          </p:nvPr>
        </p:nvSpPr>
        <p:spPr>
          <a:xfrm>
            <a:off x="4680000" y="1954800"/>
            <a:ext cx="3963600" cy="4010400"/>
          </a:xfrm>
          <a:solidFill>
            <a:schemeClr val="accent1"/>
          </a:solidFill>
        </p:spPr>
        <p:txBody>
          <a:bodyPr lIns="230400" tIns="194400" rIns="230400" bIns="230400"/>
          <a:lstStyle>
            <a:lvl1pPr marL="180000" indent="-180000">
              <a:lnSpc>
                <a:spcPts val="1800"/>
              </a:lnSpc>
              <a:buClr>
                <a:schemeClr val="bg1"/>
              </a:buClr>
              <a:defRPr sz="1400">
                <a:solidFill>
                  <a:schemeClr val="bg1"/>
                </a:solidFill>
                <a:latin typeface="+mn-lt"/>
              </a:defRPr>
            </a:lvl1pPr>
            <a:lvl2pPr marL="360000" indent="-180000">
              <a:lnSpc>
                <a:spcPts val="1800"/>
              </a:lnSpc>
              <a:buClr>
                <a:schemeClr val="bg1"/>
              </a:buClr>
              <a:defRPr sz="1400" baseline="0">
                <a:solidFill>
                  <a:schemeClr val="bg1"/>
                </a:solidFill>
                <a:latin typeface="+mn-lt"/>
              </a:defRPr>
            </a:lvl2pPr>
            <a:lvl3pPr marL="540000" indent="-180000">
              <a:lnSpc>
                <a:spcPts val="1800"/>
              </a:lnSpc>
              <a:buClr>
                <a:schemeClr val="bg1"/>
              </a:buClr>
              <a:defRPr sz="1400">
                <a:solidFill>
                  <a:schemeClr val="bg1"/>
                </a:solidFill>
                <a:latin typeface="+mn-lt"/>
              </a:defRPr>
            </a:lvl3pPr>
            <a:lvl4pPr marL="720000" indent="-180000">
              <a:lnSpc>
                <a:spcPts val="1800"/>
              </a:lnSpc>
              <a:buClr>
                <a:schemeClr val="bg1"/>
              </a:buClr>
              <a:defRPr sz="1400">
                <a:solidFill>
                  <a:schemeClr val="bg1"/>
                </a:solidFill>
                <a:latin typeface="+mn-lt"/>
              </a:defRPr>
            </a:lvl4pPr>
            <a:lvl5pPr marL="900000" indent="-180000">
              <a:lnSpc>
                <a:spcPts val="1800"/>
              </a:lnSpc>
              <a:buClr>
                <a:schemeClr val="bg1"/>
              </a:buClr>
              <a:defRPr sz="1400">
                <a:solidFill>
                  <a:schemeClr val="bg1"/>
                </a:solidFill>
                <a:latin typeface="+mn-lt"/>
              </a:defRPr>
            </a:lvl5pPr>
          </a:lstStyle>
          <a:p>
            <a:pPr lvl="0"/>
            <a:r>
              <a:rPr lang="nl-NL" noProof="0" dirty="0"/>
              <a:t>Eerste niveau</a:t>
            </a:r>
          </a:p>
          <a:p>
            <a:pPr lvl="1"/>
            <a:r>
              <a:rPr lang="nl-NL" noProof="0" dirty="0"/>
              <a:t>Tweede niveau</a:t>
            </a:r>
          </a:p>
          <a:p>
            <a:pPr lvl="2"/>
            <a:r>
              <a:rPr lang="nl-NL" noProof="0" dirty="0"/>
              <a:t>Derde niveau</a:t>
            </a:r>
          </a:p>
          <a:p>
            <a:pPr lvl="3"/>
            <a:r>
              <a:rPr lang="nl-NL" noProof="0" dirty="0"/>
              <a:t>Vierde niveau</a:t>
            </a:r>
          </a:p>
          <a:p>
            <a:pPr lvl="4"/>
            <a:r>
              <a:rPr lang="nl-NL" noProof="0" dirty="0"/>
              <a:t>Vijfde niveau</a:t>
            </a:r>
          </a:p>
        </p:txBody>
      </p:sp>
    </p:spTree>
    <p:extLst>
      <p:ext uri="{BB962C8B-B14F-4D97-AF65-F5344CB8AC3E}">
        <p14:creationId xmlns:p14="http://schemas.microsoft.com/office/powerpoint/2010/main" val="375920578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kolommen 14, wit-gro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"/>
          <p:cNvSpPr>
            <a:spLocks noGrp="1"/>
          </p:cNvSpPr>
          <p:nvPr>
            <p:ph type="title"/>
          </p:nvPr>
        </p:nvSpPr>
        <p:spPr>
          <a:xfrm>
            <a:off x="415976" y="373181"/>
            <a:ext cx="8229600" cy="507600"/>
          </a:xfrm>
        </p:spPr>
        <p:txBody>
          <a:bodyPr bIns="0"/>
          <a:lstStyle/>
          <a:p>
            <a:r>
              <a:rPr lang="nl-NL" dirty="0"/>
              <a:t>Klik om de stijl te bewerken</a:t>
            </a:r>
          </a:p>
        </p:txBody>
      </p:sp>
      <p:sp>
        <p:nvSpPr>
          <p:cNvPr id="9" name="Classificatie"/>
          <p:cNvSpPr>
            <a:spLocks noGrp="1"/>
          </p:cNvSpPr>
          <p:nvPr>
            <p:ph type="body" sz="quarter" idx="12"/>
          </p:nvPr>
        </p:nvSpPr>
        <p:spPr bwMode="white">
          <a:xfrm>
            <a:off x="415976" y="881109"/>
            <a:ext cx="8239074" cy="507600"/>
          </a:xfrm>
        </p:spPr>
        <p:txBody>
          <a:bodyPr lIns="36000" tIns="0"/>
          <a:lstStyle>
            <a:lvl1pPr marL="0" indent="0">
              <a:lnSpc>
                <a:spcPts val="3800"/>
              </a:lnSpc>
              <a:buNone/>
              <a:defRPr sz="3400">
                <a:solidFill>
                  <a:schemeClr val="bg1"/>
                </a:solidFill>
                <a:latin typeface="KPN Accent Light" panose="020B0403040000060004" pitchFamily="34" charset="0"/>
              </a:defRPr>
            </a:lvl1pPr>
          </a:lstStyle>
          <a:p>
            <a:pPr lvl="0"/>
            <a:r>
              <a:rPr lang="nl-NL" dirty="0"/>
              <a:t>Klik om de modelstijlen te bewerken</a:t>
            </a:r>
          </a:p>
        </p:txBody>
      </p:sp>
      <p:sp>
        <p:nvSpPr>
          <p:cNvPr id="11" name="Text Placeholder 14"/>
          <p:cNvSpPr>
            <a:spLocks noGrp="1"/>
          </p:cNvSpPr>
          <p:nvPr>
            <p:ph type="body" sz="quarter" idx="17" hasCustomPrompt="1"/>
          </p:nvPr>
        </p:nvSpPr>
        <p:spPr>
          <a:xfrm>
            <a:off x="4680000" y="1954800"/>
            <a:ext cx="3963600" cy="4010400"/>
          </a:xfrm>
          <a:solidFill>
            <a:schemeClr val="accent1"/>
          </a:solidFill>
        </p:spPr>
        <p:txBody>
          <a:bodyPr lIns="230400" tIns="194400" rIns="230400" bIns="230400"/>
          <a:lstStyle>
            <a:lvl1pPr marL="180000" indent="-180000">
              <a:lnSpc>
                <a:spcPts val="1800"/>
              </a:lnSpc>
              <a:buClr>
                <a:schemeClr val="bg1"/>
              </a:buClr>
              <a:defRPr sz="1400">
                <a:solidFill>
                  <a:schemeClr val="bg1"/>
                </a:solidFill>
                <a:latin typeface="+mn-lt"/>
              </a:defRPr>
            </a:lvl1pPr>
            <a:lvl2pPr marL="360000" indent="-180000">
              <a:lnSpc>
                <a:spcPts val="1800"/>
              </a:lnSpc>
              <a:buClr>
                <a:schemeClr val="bg1"/>
              </a:buClr>
              <a:defRPr sz="1400" baseline="0">
                <a:solidFill>
                  <a:schemeClr val="bg1"/>
                </a:solidFill>
                <a:latin typeface="+mn-lt"/>
              </a:defRPr>
            </a:lvl2pPr>
            <a:lvl3pPr marL="540000" indent="-180000">
              <a:lnSpc>
                <a:spcPts val="1800"/>
              </a:lnSpc>
              <a:buClr>
                <a:schemeClr val="bg1"/>
              </a:buClr>
              <a:defRPr sz="1400">
                <a:solidFill>
                  <a:schemeClr val="bg1"/>
                </a:solidFill>
                <a:latin typeface="+mn-lt"/>
              </a:defRPr>
            </a:lvl3pPr>
            <a:lvl4pPr marL="720000" indent="-180000">
              <a:lnSpc>
                <a:spcPts val="1800"/>
              </a:lnSpc>
              <a:buClr>
                <a:schemeClr val="bg1"/>
              </a:buClr>
              <a:defRPr sz="1400">
                <a:solidFill>
                  <a:schemeClr val="bg1"/>
                </a:solidFill>
                <a:latin typeface="+mn-lt"/>
              </a:defRPr>
            </a:lvl4pPr>
            <a:lvl5pPr marL="900000" indent="-180000">
              <a:lnSpc>
                <a:spcPts val="1800"/>
              </a:lnSpc>
              <a:buClr>
                <a:schemeClr val="bg1"/>
              </a:buClr>
              <a:defRPr sz="1400">
                <a:solidFill>
                  <a:schemeClr val="bg1"/>
                </a:solidFill>
                <a:latin typeface="+mn-lt"/>
              </a:defRPr>
            </a:lvl5pPr>
          </a:lstStyle>
          <a:p>
            <a:pPr lvl="0"/>
            <a:r>
              <a:rPr lang="nl-NL" noProof="0" dirty="0"/>
              <a:t>Eerste niveau</a:t>
            </a:r>
          </a:p>
          <a:p>
            <a:pPr lvl="1"/>
            <a:r>
              <a:rPr lang="nl-NL" noProof="0" dirty="0"/>
              <a:t>Tweede niveau</a:t>
            </a:r>
          </a:p>
          <a:p>
            <a:pPr lvl="2"/>
            <a:r>
              <a:rPr lang="nl-NL" noProof="0" dirty="0"/>
              <a:t>Derde niveau</a:t>
            </a:r>
          </a:p>
          <a:p>
            <a:pPr lvl="3"/>
            <a:r>
              <a:rPr lang="nl-NL" noProof="0" dirty="0"/>
              <a:t>Vierde niveau</a:t>
            </a:r>
          </a:p>
          <a:p>
            <a:pPr lvl="4"/>
            <a:r>
              <a:rPr lang="nl-NL" noProof="0" dirty="0"/>
              <a:t>Vijfde niveau</a:t>
            </a:r>
          </a:p>
        </p:txBody>
      </p:sp>
      <p:sp>
        <p:nvSpPr>
          <p:cNvPr id="13" name="Text Placeholder 14"/>
          <p:cNvSpPr>
            <a:spLocks noGrp="1"/>
          </p:cNvSpPr>
          <p:nvPr>
            <p:ph type="body" sz="quarter" idx="15" hasCustomPrompt="1"/>
          </p:nvPr>
        </p:nvSpPr>
        <p:spPr>
          <a:xfrm>
            <a:off x="421200" y="1908000"/>
            <a:ext cx="4035600" cy="4050000"/>
          </a:xfrm>
        </p:spPr>
        <p:txBody>
          <a:bodyPr tIns="0"/>
          <a:lstStyle>
            <a:lvl1pPr marL="180000" indent="-180000">
              <a:lnSpc>
                <a:spcPts val="1800"/>
              </a:lnSpc>
              <a:defRPr sz="1400">
                <a:latin typeface="+mn-lt"/>
              </a:defRPr>
            </a:lvl1pPr>
            <a:lvl2pPr marL="360000" indent="-180000">
              <a:lnSpc>
                <a:spcPts val="1800"/>
              </a:lnSpc>
              <a:defRPr sz="1400" baseline="0">
                <a:latin typeface="+mn-lt"/>
              </a:defRPr>
            </a:lvl2pPr>
            <a:lvl3pPr marL="540000" indent="-180000">
              <a:lnSpc>
                <a:spcPts val="1800"/>
              </a:lnSpc>
              <a:defRPr sz="1400">
                <a:latin typeface="+mn-lt"/>
              </a:defRPr>
            </a:lvl3pPr>
            <a:lvl4pPr marL="720000" indent="-180000">
              <a:lnSpc>
                <a:spcPts val="1800"/>
              </a:lnSpc>
              <a:defRPr sz="1400">
                <a:latin typeface="+mn-lt"/>
              </a:defRPr>
            </a:lvl4pPr>
            <a:lvl5pPr marL="900000" indent="-180000">
              <a:lnSpc>
                <a:spcPts val="1800"/>
              </a:lnSpc>
              <a:defRPr sz="1400">
                <a:latin typeface="+mn-lt"/>
              </a:defRPr>
            </a:lvl5pPr>
          </a:lstStyle>
          <a:p>
            <a:pPr lvl="0"/>
            <a:r>
              <a:rPr lang="nl-NL" noProof="0" dirty="0"/>
              <a:t>Eerste niveau</a:t>
            </a:r>
          </a:p>
          <a:p>
            <a:pPr lvl="1"/>
            <a:r>
              <a:rPr lang="nl-NL" noProof="0" dirty="0"/>
              <a:t>Tweede niveau</a:t>
            </a:r>
          </a:p>
          <a:p>
            <a:pPr lvl="2"/>
            <a:r>
              <a:rPr lang="nl-NL" noProof="0" dirty="0"/>
              <a:t>Derde niveau</a:t>
            </a:r>
          </a:p>
          <a:p>
            <a:pPr lvl="3"/>
            <a:r>
              <a:rPr lang="nl-NL" noProof="0" dirty="0"/>
              <a:t>Vierde niveau</a:t>
            </a:r>
          </a:p>
          <a:p>
            <a:pPr lvl="4"/>
            <a:r>
              <a:rPr lang="nl-NL" noProof="0" dirty="0"/>
              <a:t>Vijfde niveau</a:t>
            </a:r>
          </a:p>
        </p:txBody>
      </p:sp>
    </p:spTree>
    <p:extLst>
      <p:ext uri="{BB962C8B-B14F-4D97-AF65-F5344CB8AC3E}">
        <p14:creationId xmlns:p14="http://schemas.microsoft.com/office/powerpoint/2010/main" val="273161717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kolommen 14, blauw-blau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"/>
          <p:cNvSpPr>
            <a:spLocks noGrp="1"/>
          </p:cNvSpPr>
          <p:nvPr>
            <p:ph type="title"/>
          </p:nvPr>
        </p:nvSpPr>
        <p:spPr>
          <a:xfrm>
            <a:off x="415976" y="373181"/>
            <a:ext cx="8229600" cy="507600"/>
          </a:xfrm>
        </p:spPr>
        <p:txBody>
          <a:bodyPr bIns="0"/>
          <a:lstStyle/>
          <a:p>
            <a:r>
              <a:rPr lang="nl-NL" dirty="0"/>
              <a:t>Klik om de stijl te bewerken</a:t>
            </a:r>
          </a:p>
        </p:txBody>
      </p:sp>
      <p:sp>
        <p:nvSpPr>
          <p:cNvPr id="9" name="Classificatie"/>
          <p:cNvSpPr>
            <a:spLocks noGrp="1"/>
          </p:cNvSpPr>
          <p:nvPr>
            <p:ph type="body" sz="quarter" idx="12"/>
          </p:nvPr>
        </p:nvSpPr>
        <p:spPr bwMode="white">
          <a:xfrm>
            <a:off x="415976" y="881109"/>
            <a:ext cx="8239074" cy="507600"/>
          </a:xfrm>
        </p:spPr>
        <p:txBody>
          <a:bodyPr lIns="36000" tIns="0"/>
          <a:lstStyle>
            <a:lvl1pPr marL="0" indent="0">
              <a:lnSpc>
                <a:spcPts val="3800"/>
              </a:lnSpc>
              <a:buNone/>
              <a:defRPr sz="3400">
                <a:solidFill>
                  <a:schemeClr val="bg1"/>
                </a:solidFill>
                <a:latin typeface="KPN Accent Light" panose="020B0403040000060004" pitchFamily="34" charset="0"/>
              </a:defRPr>
            </a:lvl1pPr>
          </a:lstStyle>
          <a:p>
            <a:pPr lvl="0"/>
            <a:r>
              <a:rPr lang="nl-NL" dirty="0"/>
              <a:t>Klik om de modelstijlen te bewerken</a:t>
            </a:r>
          </a:p>
        </p:txBody>
      </p:sp>
      <p:sp>
        <p:nvSpPr>
          <p:cNvPr id="13" name="Text Placeholder 14"/>
          <p:cNvSpPr>
            <a:spLocks noGrp="1"/>
          </p:cNvSpPr>
          <p:nvPr>
            <p:ph type="body" sz="quarter" idx="17" hasCustomPrompt="1"/>
          </p:nvPr>
        </p:nvSpPr>
        <p:spPr>
          <a:xfrm>
            <a:off x="4680000" y="1954800"/>
            <a:ext cx="3963600" cy="4010400"/>
          </a:xfrm>
          <a:solidFill>
            <a:schemeClr val="accent2"/>
          </a:solidFill>
        </p:spPr>
        <p:txBody>
          <a:bodyPr lIns="230400" tIns="194400" rIns="230400" bIns="230400"/>
          <a:lstStyle>
            <a:lvl1pPr marL="180000" indent="-180000">
              <a:lnSpc>
                <a:spcPts val="1800"/>
              </a:lnSpc>
              <a:buClr>
                <a:schemeClr val="bg1"/>
              </a:buClr>
              <a:defRPr sz="1400">
                <a:solidFill>
                  <a:schemeClr val="bg1"/>
                </a:solidFill>
                <a:latin typeface="+mn-lt"/>
              </a:defRPr>
            </a:lvl1pPr>
            <a:lvl2pPr marL="360000" indent="-180000">
              <a:lnSpc>
                <a:spcPts val="1800"/>
              </a:lnSpc>
              <a:buClr>
                <a:schemeClr val="bg1"/>
              </a:buClr>
              <a:defRPr sz="1400" baseline="0">
                <a:solidFill>
                  <a:schemeClr val="bg1"/>
                </a:solidFill>
                <a:latin typeface="+mn-lt"/>
              </a:defRPr>
            </a:lvl2pPr>
            <a:lvl3pPr marL="540000" indent="-180000">
              <a:lnSpc>
                <a:spcPts val="1800"/>
              </a:lnSpc>
              <a:buClr>
                <a:schemeClr val="bg1"/>
              </a:buClr>
              <a:defRPr sz="1400">
                <a:solidFill>
                  <a:schemeClr val="bg1"/>
                </a:solidFill>
                <a:latin typeface="+mn-lt"/>
              </a:defRPr>
            </a:lvl3pPr>
            <a:lvl4pPr marL="720000" indent="-180000">
              <a:lnSpc>
                <a:spcPts val="1800"/>
              </a:lnSpc>
              <a:buClr>
                <a:schemeClr val="bg1"/>
              </a:buClr>
              <a:defRPr sz="1400">
                <a:solidFill>
                  <a:schemeClr val="bg1"/>
                </a:solidFill>
                <a:latin typeface="+mn-lt"/>
              </a:defRPr>
            </a:lvl4pPr>
            <a:lvl5pPr marL="900000" indent="-180000">
              <a:lnSpc>
                <a:spcPts val="1800"/>
              </a:lnSpc>
              <a:buClr>
                <a:schemeClr val="bg1"/>
              </a:buClr>
              <a:defRPr sz="1400">
                <a:solidFill>
                  <a:schemeClr val="bg1"/>
                </a:solidFill>
                <a:latin typeface="+mn-lt"/>
              </a:defRPr>
            </a:lvl5pPr>
          </a:lstStyle>
          <a:p>
            <a:pPr lvl="0"/>
            <a:r>
              <a:rPr lang="nl-NL" noProof="0" dirty="0"/>
              <a:t>Eerste niveau</a:t>
            </a:r>
          </a:p>
          <a:p>
            <a:pPr lvl="1"/>
            <a:r>
              <a:rPr lang="nl-NL" noProof="0" dirty="0"/>
              <a:t>Tweede niveau</a:t>
            </a:r>
          </a:p>
          <a:p>
            <a:pPr lvl="2"/>
            <a:r>
              <a:rPr lang="nl-NL" noProof="0" dirty="0"/>
              <a:t>Derde niveau</a:t>
            </a:r>
          </a:p>
          <a:p>
            <a:pPr lvl="3"/>
            <a:r>
              <a:rPr lang="nl-NL" noProof="0" dirty="0"/>
              <a:t>Vierde niveau</a:t>
            </a:r>
          </a:p>
          <a:p>
            <a:pPr lvl="4"/>
            <a:r>
              <a:rPr lang="nl-NL" noProof="0" dirty="0"/>
              <a:t>Vijfde niveau</a:t>
            </a:r>
          </a:p>
        </p:txBody>
      </p:sp>
      <p:sp>
        <p:nvSpPr>
          <p:cNvPr id="14" name="TekstLB_14"/>
          <p:cNvSpPr>
            <a:spLocks noGrp="1"/>
          </p:cNvSpPr>
          <p:nvPr>
            <p:ph type="body" sz="quarter" idx="16" hasCustomPrompt="1"/>
          </p:nvPr>
        </p:nvSpPr>
        <p:spPr>
          <a:xfrm>
            <a:off x="493200" y="1954800"/>
            <a:ext cx="3960000" cy="4010400"/>
          </a:xfrm>
          <a:solidFill>
            <a:schemeClr val="accent2"/>
          </a:solidFill>
        </p:spPr>
        <p:txBody>
          <a:bodyPr lIns="230400" tIns="194400" rIns="230400" bIns="230400"/>
          <a:lstStyle>
            <a:lvl1pPr marL="180000" indent="-180000">
              <a:lnSpc>
                <a:spcPts val="1800"/>
              </a:lnSpc>
              <a:buClr>
                <a:schemeClr val="bg1"/>
              </a:buClr>
              <a:buFont typeface="Symbol" panose="05050102010706020507" pitchFamily="18" charset="2"/>
              <a:buChar char=""/>
              <a:defRPr sz="1400">
                <a:solidFill>
                  <a:schemeClr val="bg1"/>
                </a:solidFill>
                <a:latin typeface="+mn-lt"/>
              </a:defRPr>
            </a:lvl1pPr>
            <a:lvl2pPr marL="360000" indent="-180000">
              <a:lnSpc>
                <a:spcPts val="1800"/>
              </a:lnSpc>
              <a:buClr>
                <a:schemeClr val="bg1"/>
              </a:buClr>
              <a:buFont typeface="Symbol" panose="05050102010706020507" pitchFamily="18" charset="2"/>
              <a:buChar char=""/>
              <a:defRPr sz="1400">
                <a:solidFill>
                  <a:schemeClr val="bg1"/>
                </a:solidFill>
                <a:latin typeface="+mn-lt"/>
              </a:defRPr>
            </a:lvl2pPr>
            <a:lvl3pPr marL="540000" indent="-180000">
              <a:lnSpc>
                <a:spcPts val="1800"/>
              </a:lnSpc>
              <a:buClr>
                <a:schemeClr val="bg1"/>
              </a:buClr>
              <a:buFont typeface="Symbol" panose="05050102010706020507" pitchFamily="18" charset="2"/>
              <a:buChar char=""/>
              <a:defRPr sz="1400">
                <a:solidFill>
                  <a:schemeClr val="bg1"/>
                </a:solidFill>
                <a:latin typeface="+mn-lt"/>
              </a:defRPr>
            </a:lvl3pPr>
            <a:lvl4pPr marL="720000" indent="-180000">
              <a:lnSpc>
                <a:spcPts val="1800"/>
              </a:lnSpc>
              <a:buClr>
                <a:schemeClr val="bg1"/>
              </a:buClr>
              <a:buFont typeface="Symbol" panose="05050102010706020507" pitchFamily="18" charset="2"/>
              <a:buChar char=""/>
              <a:defRPr sz="1400">
                <a:solidFill>
                  <a:schemeClr val="bg1"/>
                </a:solidFill>
                <a:latin typeface="+mn-lt"/>
              </a:defRPr>
            </a:lvl4pPr>
            <a:lvl5pPr marL="900000" indent="-180000">
              <a:lnSpc>
                <a:spcPts val="1800"/>
              </a:lnSpc>
              <a:buClr>
                <a:schemeClr val="bg1"/>
              </a:buClr>
              <a:buFont typeface="Symbol" panose="05050102010706020507" pitchFamily="18" charset="2"/>
              <a:buChar char=""/>
              <a:defRPr sz="1400">
                <a:solidFill>
                  <a:schemeClr val="bg1"/>
                </a:solidFill>
                <a:latin typeface="+mn-lt"/>
              </a:defRPr>
            </a:lvl5pPr>
          </a:lstStyle>
          <a:p>
            <a:pPr lvl="0"/>
            <a:r>
              <a:rPr lang="nl-NL" noProof="0" dirty="0"/>
              <a:t>Eerste niveau</a:t>
            </a:r>
          </a:p>
          <a:p>
            <a:pPr lvl="1"/>
            <a:r>
              <a:rPr lang="nl-NL" noProof="0" dirty="0"/>
              <a:t>Tweede niveau</a:t>
            </a:r>
          </a:p>
          <a:p>
            <a:pPr lvl="2"/>
            <a:r>
              <a:rPr lang="nl-NL" noProof="0" dirty="0"/>
              <a:t>Derde niveau</a:t>
            </a:r>
          </a:p>
          <a:p>
            <a:pPr lvl="3"/>
            <a:r>
              <a:rPr lang="nl-NL" noProof="0" dirty="0"/>
              <a:t>Vierde niveau</a:t>
            </a:r>
          </a:p>
          <a:p>
            <a:pPr lvl="4"/>
            <a:r>
              <a:rPr lang="nl-NL" noProof="0" dirty="0"/>
              <a:t>Vijfde niveau</a:t>
            </a:r>
          </a:p>
        </p:txBody>
      </p:sp>
    </p:spTree>
    <p:extLst>
      <p:ext uri="{BB962C8B-B14F-4D97-AF65-F5344CB8AC3E}">
        <p14:creationId xmlns:p14="http://schemas.microsoft.com/office/powerpoint/2010/main" val="80721549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kolommen 14, wit-blau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"/>
          <p:cNvSpPr>
            <a:spLocks noGrp="1"/>
          </p:cNvSpPr>
          <p:nvPr>
            <p:ph type="title"/>
          </p:nvPr>
        </p:nvSpPr>
        <p:spPr>
          <a:xfrm>
            <a:off x="415976" y="373181"/>
            <a:ext cx="8229600" cy="507600"/>
          </a:xfrm>
        </p:spPr>
        <p:txBody>
          <a:bodyPr bIns="0"/>
          <a:lstStyle/>
          <a:p>
            <a:r>
              <a:rPr lang="nl-NL" dirty="0"/>
              <a:t>Klik om de stijl te bewerken</a:t>
            </a:r>
          </a:p>
        </p:txBody>
      </p:sp>
      <p:sp>
        <p:nvSpPr>
          <p:cNvPr id="9" name="Classificatie"/>
          <p:cNvSpPr>
            <a:spLocks noGrp="1"/>
          </p:cNvSpPr>
          <p:nvPr>
            <p:ph type="body" sz="quarter" idx="12"/>
          </p:nvPr>
        </p:nvSpPr>
        <p:spPr bwMode="white">
          <a:xfrm>
            <a:off x="415976" y="881109"/>
            <a:ext cx="8239074" cy="507600"/>
          </a:xfrm>
        </p:spPr>
        <p:txBody>
          <a:bodyPr lIns="36000" tIns="0"/>
          <a:lstStyle>
            <a:lvl1pPr marL="0" indent="0">
              <a:lnSpc>
                <a:spcPts val="3800"/>
              </a:lnSpc>
              <a:buNone/>
              <a:defRPr sz="3400">
                <a:solidFill>
                  <a:schemeClr val="bg1"/>
                </a:solidFill>
                <a:latin typeface="KPN Accent Light" panose="020B0403040000060004" pitchFamily="34" charset="0"/>
              </a:defRPr>
            </a:lvl1pPr>
          </a:lstStyle>
          <a:p>
            <a:pPr lvl="0"/>
            <a:r>
              <a:rPr lang="nl-NL" dirty="0"/>
              <a:t>Klik om de modelstijlen te bewerken</a:t>
            </a:r>
          </a:p>
        </p:txBody>
      </p:sp>
      <p:sp>
        <p:nvSpPr>
          <p:cNvPr id="11" name="Text Placeholder 14"/>
          <p:cNvSpPr>
            <a:spLocks noGrp="1"/>
          </p:cNvSpPr>
          <p:nvPr>
            <p:ph type="body" sz="quarter" idx="17" hasCustomPrompt="1"/>
          </p:nvPr>
        </p:nvSpPr>
        <p:spPr>
          <a:xfrm>
            <a:off x="4680000" y="1954800"/>
            <a:ext cx="3963600" cy="4010400"/>
          </a:xfrm>
          <a:solidFill>
            <a:schemeClr val="accent2"/>
          </a:solidFill>
        </p:spPr>
        <p:txBody>
          <a:bodyPr lIns="230400" tIns="194400" rIns="230400" bIns="230400"/>
          <a:lstStyle>
            <a:lvl1pPr marL="180000" indent="-180000">
              <a:lnSpc>
                <a:spcPts val="1800"/>
              </a:lnSpc>
              <a:buClr>
                <a:schemeClr val="bg1"/>
              </a:buClr>
              <a:defRPr sz="1400">
                <a:solidFill>
                  <a:schemeClr val="bg1"/>
                </a:solidFill>
                <a:latin typeface="+mn-lt"/>
              </a:defRPr>
            </a:lvl1pPr>
            <a:lvl2pPr marL="360000" indent="-180000">
              <a:lnSpc>
                <a:spcPts val="1800"/>
              </a:lnSpc>
              <a:buClr>
                <a:schemeClr val="bg1"/>
              </a:buClr>
              <a:defRPr sz="1400" baseline="0">
                <a:solidFill>
                  <a:schemeClr val="bg1"/>
                </a:solidFill>
                <a:latin typeface="+mn-lt"/>
              </a:defRPr>
            </a:lvl2pPr>
            <a:lvl3pPr marL="540000" indent="-180000">
              <a:lnSpc>
                <a:spcPts val="1800"/>
              </a:lnSpc>
              <a:buClr>
                <a:schemeClr val="bg1"/>
              </a:buClr>
              <a:defRPr sz="1400">
                <a:solidFill>
                  <a:schemeClr val="bg1"/>
                </a:solidFill>
                <a:latin typeface="+mn-lt"/>
              </a:defRPr>
            </a:lvl3pPr>
            <a:lvl4pPr marL="720000" indent="-180000">
              <a:lnSpc>
                <a:spcPts val="1800"/>
              </a:lnSpc>
              <a:buClr>
                <a:schemeClr val="bg1"/>
              </a:buClr>
              <a:defRPr sz="1400">
                <a:solidFill>
                  <a:schemeClr val="bg1"/>
                </a:solidFill>
                <a:latin typeface="+mn-lt"/>
              </a:defRPr>
            </a:lvl4pPr>
            <a:lvl5pPr marL="900000" indent="-180000">
              <a:lnSpc>
                <a:spcPts val="1800"/>
              </a:lnSpc>
              <a:buClr>
                <a:schemeClr val="bg1"/>
              </a:buClr>
              <a:defRPr sz="1400">
                <a:solidFill>
                  <a:schemeClr val="bg1"/>
                </a:solidFill>
                <a:latin typeface="+mn-lt"/>
              </a:defRPr>
            </a:lvl5pPr>
          </a:lstStyle>
          <a:p>
            <a:pPr lvl="0"/>
            <a:r>
              <a:rPr lang="nl-NL" noProof="0" dirty="0"/>
              <a:t>Eerste niveau</a:t>
            </a:r>
          </a:p>
          <a:p>
            <a:pPr lvl="1"/>
            <a:r>
              <a:rPr lang="nl-NL" noProof="0" dirty="0"/>
              <a:t>Tweede niveau</a:t>
            </a:r>
          </a:p>
          <a:p>
            <a:pPr lvl="2"/>
            <a:r>
              <a:rPr lang="nl-NL" noProof="0" dirty="0"/>
              <a:t>Derde niveau</a:t>
            </a:r>
          </a:p>
          <a:p>
            <a:pPr lvl="3"/>
            <a:r>
              <a:rPr lang="nl-NL" noProof="0" dirty="0"/>
              <a:t>Vierde niveau</a:t>
            </a:r>
          </a:p>
          <a:p>
            <a:pPr lvl="4"/>
            <a:r>
              <a:rPr lang="nl-NL" noProof="0" dirty="0"/>
              <a:t>Vijfde niveau</a:t>
            </a:r>
          </a:p>
        </p:txBody>
      </p:sp>
      <p:sp>
        <p:nvSpPr>
          <p:cNvPr id="13" name="Text Placeholder 14"/>
          <p:cNvSpPr>
            <a:spLocks noGrp="1"/>
          </p:cNvSpPr>
          <p:nvPr>
            <p:ph type="body" sz="quarter" idx="15" hasCustomPrompt="1"/>
          </p:nvPr>
        </p:nvSpPr>
        <p:spPr>
          <a:xfrm>
            <a:off x="421200" y="1908000"/>
            <a:ext cx="4035600" cy="4050000"/>
          </a:xfrm>
        </p:spPr>
        <p:txBody>
          <a:bodyPr tIns="0"/>
          <a:lstStyle>
            <a:lvl1pPr marL="180000" indent="-180000">
              <a:lnSpc>
                <a:spcPts val="1800"/>
              </a:lnSpc>
              <a:defRPr sz="1400">
                <a:latin typeface="+mn-lt"/>
              </a:defRPr>
            </a:lvl1pPr>
            <a:lvl2pPr marL="360000" indent="-180000">
              <a:lnSpc>
                <a:spcPts val="1800"/>
              </a:lnSpc>
              <a:defRPr sz="1400" baseline="0">
                <a:latin typeface="+mn-lt"/>
              </a:defRPr>
            </a:lvl2pPr>
            <a:lvl3pPr marL="540000" indent="-180000">
              <a:lnSpc>
                <a:spcPts val="1800"/>
              </a:lnSpc>
              <a:defRPr sz="1400">
                <a:latin typeface="+mn-lt"/>
              </a:defRPr>
            </a:lvl3pPr>
            <a:lvl4pPr marL="720000" indent="-180000">
              <a:lnSpc>
                <a:spcPts val="1800"/>
              </a:lnSpc>
              <a:defRPr sz="1400">
                <a:latin typeface="+mn-lt"/>
              </a:defRPr>
            </a:lvl4pPr>
            <a:lvl5pPr marL="900000" indent="-180000">
              <a:lnSpc>
                <a:spcPts val="1800"/>
              </a:lnSpc>
              <a:defRPr sz="1400">
                <a:latin typeface="+mn-lt"/>
              </a:defRPr>
            </a:lvl5pPr>
          </a:lstStyle>
          <a:p>
            <a:pPr lvl="0"/>
            <a:r>
              <a:rPr lang="nl-NL" noProof="0" dirty="0"/>
              <a:t>Eerste niveau</a:t>
            </a:r>
          </a:p>
          <a:p>
            <a:pPr lvl="1"/>
            <a:r>
              <a:rPr lang="nl-NL" noProof="0" dirty="0"/>
              <a:t>Tweede niveau</a:t>
            </a:r>
          </a:p>
          <a:p>
            <a:pPr lvl="2"/>
            <a:r>
              <a:rPr lang="nl-NL" noProof="0" dirty="0"/>
              <a:t>Derde niveau</a:t>
            </a:r>
          </a:p>
          <a:p>
            <a:pPr lvl="3"/>
            <a:r>
              <a:rPr lang="nl-NL" noProof="0" dirty="0"/>
              <a:t>Vierde niveau</a:t>
            </a:r>
          </a:p>
          <a:p>
            <a:pPr lvl="4"/>
            <a:r>
              <a:rPr lang="nl-NL" noProof="0" dirty="0"/>
              <a:t>Vijfde niveau</a:t>
            </a:r>
          </a:p>
        </p:txBody>
      </p:sp>
    </p:spTree>
    <p:extLst>
      <p:ext uri="{BB962C8B-B14F-4D97-AF65-F5344CB8AC3E}">
        <p14:creationId xmlns:p14="http://schemas.microsoft.com/office/powerpoint/2010/main" val="323995375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kolommen 14, blauw-gro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"/>
          <p:cNvSpPr>
            <a:spLocks noGrp="1"/>
          </p:cNvSpPr>
          <p:nvPr>
            <p:ph type="title"/>
          </p:nvPr>
        </p:nvSpPr>
        <p:spPr>
          <a:xfrm>
            <a:off x="415976" y="373181"/>
            <a:ext cx="8229600" cy="507600"/>
          </a:xfrm>
        </p:spPr>
        <p:txBody>
          <a:bodyPr bIns="0"/>
          <a:lstStyle/>
          <a:p>
            <a:r>
              <a:rPr lang="nl-NL" dirty="0"/>
              <a:t>Klik om de stijl te bewerken</a:t>
            </a:r>
          </a:p>
        </p:txBody>
      </p:sp>
      <p:sp>
        <p:nvSpPr>
          <p:cNvPr id="9" name="Classificatie"/>
          <p:cNvSpPr>
            <a:spLocks noGrp="1"/>
          </p:cNvSpPr>
          <p:nvPr>
            <p:ph type="body" sz="quarter" idx="12"/>
          </p:nvPr>
        </p:nvSpPr>
        <p:spPr bwMode="white">
          <a:xfrm>
            <a:off x="415976" y="881109"/>
            <a:ext cx="8239074" cy="507600"/>
          </a:xfrm>
        </p:spPr>
        <p:txBody>
          <a:bodyPr lIns="36000" tIns="0"/>
          <a:lstStyle>
            <a:lvl1pPr marL="0" indent="0">
              <a:lnSpc>
                <a:spcPts val="3800"/>
              </a:lnSpc>
              <a:buNone/>
              <a:defRPr sz="3400">
                <a:solidFill>
                  <a:schemeClr val="bg1"/>
                </a:solidFill>
                <a:latin typeface="KPN Accent Light" panose="020B0403040000060004" pitchFamily="34" charset="0"/>
              </a:defRPr>
            </a:lvl1pPr>
          </a:lstStyle>
          <a:p>
            <a:pPr lvl="0"/>
            <a:r>
              <a:rPr lang="nl-NL" dirty="0"/>
              <a:t>Klik om de modelstijlen te bewerken</a:t>
            </a:r>
          </a:p>
        </p:txBody>
      </p:sp>
      <p:sp>
        <p:nvSpPr>
          <p:cNvPr id="13" name="Text Placeholder 14"/>
          <p:cNvSpPr>
            <a:spLocks noGrp="1"/>
          </p:cNvSpPr>
          <p:nvPr>
            <p:ph type="body" sz="quarter" idx="17" hasCustomPrompt="1"/>
          </p:nvPr>
        </p:nvSpPr>
        <p:spPr>
          <a:xfrm>
            <a:off x="4680000" y="1954800"/>
            <a:ext cx="3963600" cy="4010400"/>
          </a:xfrm>
          <a:solidFill>
            <a:schemeClr val="accent1"/>
          </a:solidFill>
        </p:spPr>
        <p:txBody>
          <a:bodyPr lIns="230400" tIns="194400" rIns="230400" bIns="230400"/>
          <a:lstStyle>
            <a:lvl1pPr marL="180000" indent="-180000">
              <a:lnSpc>
                <a:spcPts val="1800"/>
              </a:lnSpc>
              <a:buClr>
                <a:schemeClr val="bg1"/>
              </a:buClr>
              <a:defRPr sz="1400">
                <a:solidFill>
                  <a:schemeClr val="bg1"/>
                </a:solidFill>
                <a:latin typeface="+mn-lt"/>
              </a:defRPr>
            </a:lvl1pPr>
            <a:lvl2pPr marL="360000" indent="-180000">
              <a:lnSpc>
                <a:spcPts val="1800"/>
              </a:lnSpc>
              <a:buClr>
                <a:schemeClr val="bg1"/>
              </a:buClr>
              <a:defRPr sz="1400" baseline="0">
                <a:solidFill>
                  <a:schemeClr val="bg1"/>
                </a:solidFill>
                <a:latin typeface="+mn-lt"/>
              </a:defRPr>
            </a:lvl2pPr>
            <a:lvl3pPr marL="540000" indent="-180000">
              <a:lnSpc>
                <a:spcPts val="1800"/>
              </a:lnSpc>
              <a:buClr>
                <a:schemeClr val="bg1"/>
              </a:buClr>
              <a:defRPr sz="1400">
                <a:solidFill>
                  <a:schemeClr val="bg1"/>
                </a:solidFill>
                <a:latin typeface="+mn-lt"/>
              </a:defRPr>
            </a:lvl3pPr>
            <a:lvl4pPr marL="720000" indent="-180000">
              <a:lnSpc>
                <a:spcPts val="1800"/>
              </a:lnSpc>
              <a:buClr>
                <a:schemeClr val="bg1"/>
              </a:buClr>
              <a:defRPr sz="1400">
                <a:solidFill>
                  <a:schemeClr val="bg1"/>
                </a:solidFill>
                <a:latin typeface="+mn-lt"/>
              </a:defRPr>
            </a:lvl4pPr>
            <a:lvl5pPr marL="900000" indent="-180000">
              <a:lnSpc>
                <a:spcPts val="1800"/>
              </a:lnSpc>
              <a:buClr>
                <a:schemeClr val="bg1"/>
              </a:buClr>
              <a:defRPr sz="1400">
                <a:solidFill>
                  <a:schemeClr val="bg1"/>
                </a:solidFill>
                <a:latin typeface="+mn-lt"/>
              </a:defRPr>
            </a:lvl5pPr>
          </a:lstStyle>
          <a:p>
            <a:pPr lvl="0"/>
            <a:r>
              <a:rPr lang="nl-NL" noProof="0" dirty="0"/>
              <a:t>Eerste niveau</a:t>
            </a:r>
          </a:p>
          <a:p>
            <a:pPr lvl="1"/>
            <a:r>
              <a:rPr lang="nl-NL" noProof="0" dirty="0"/>
              <a:t>Tweede niveau</a:t>
            </a:r>
          </a:p>
          <a:p>
            <a:pPr lvl="2"/>
            <a:r>
              <a:rPr lang="nl-NL" noProof="0" dirty="0"/>
              <a:t>Derde niveau</a:t>
            </a:r>
          </a:p>
          <a:p>
            <a:pPr lvl="3"/>
            <a:r>
              <a:rPr lang="nl-NL" noProof="0" dirty="0"/>
              <a:t>Vierde niveau</a:t>
            </a:r>
          </a:p>
          <a:p>
            <a:pPr lvl="4"/>
            <a:r>
              <a:rPr lang="nl-NL" noProof="0" dirty="0"/>
              <a:t>Vijfde niveau</a:t>
            </a:r>
          </a:p>
        </p:txBody>
      </p:sp>
      <p:sp>
        <p:nvSpPr>
          <p:cNvPr id="14" name="TekstLB_14"/>
          <p:cNvSpPr>
            <a:spLocks noGrp="1"/>
          </p:cNvSpPr>
          <p:nvPr>
            <p:ph type="body" sz="quarter" idx="16" hasCustomPrompt="1"/>
          </p:nvPr>
        </p:nvSpPr>
        <p:spPr>
          <a:xfrm>
            <a:off x="493200" y="1954800"/>
            <a:ext cx="3960000" cy="4010400"/>
          </a:xfrm>
          <a:solidFill>
            <a:schemeClr val="accent2"/>
          </a:solidFill>
        </p:spPr>
        <p:txBody>
          <a:bodyPr lIns="230400" tIns="194400" rIns="230400" bIns="230400"/>
          <a:lstStyle>
            <a:lvl1pPr marL="180000" indent="-180000">
              <a:lnSpc>
                <a:spcPts val="1800"/>
              </a:lnSpc>
              <a:buClr>
                <a:schemeClr val="bg1"/>
              </a:buClr>
              <a:buFont typeface="Symbol" panose="05050102010706020507" pitchFamily="18" charset="2"/>
              <a:buChar char=""/>
              <a:defRPr sz="1400">
                <a:solidFill>
                  <a:schemeClr val="bg1"/>
                </a:solidFill>
                <a:latin typeface="+mn-lt"/>
              </a:defRPr>
            </a:lvl1pPr>
            <a:lvl2pPr marL="360000" indent="-180000">
              <a:lnSpc>
                <a:spcPts val="1800"/>
              </a:lnSpc>
              <a:buClr>
                <a:schemeClr val="bg1"/>
              </a:buClr>
              <a:buFont typeface="Symbol" panose="05050102010706020507" pitchFamily="18" charset="2"/>
              <a:buChar char=""/>
              <a:defRPr sz="1400">
                <a:solidFill>
                  <a:schemeClr val="bg1"/>
                </a:solidFill>
                <a:latin typeface="+mn-lt"/>
              </a:defRPr>
            </a:lvl2pPr>
            <a:lvl3pPr marL="540000" indent="-180000">
              <a:lnSpc>
                <a:spcPts val="1800"/>
              </a:lnSpc>
              <a:buClr>
                <a:schemeClr val="bg1"/>
              </a:buClr>
              <a:buFont typeface="Symbol" panose="05050102010706020507" pitchFamily="18" charset="2"/>
              <a:buChar char=""/>
              <a:defRPr sz="1400">
                <a:solidFill>
                  <a:schemeClr val="bg1"/>
                </a:solidFill>
                <a:latin typeface="+mn-lt"/>
              </a:defRPr>
            </a:lvl3pPr>
            <a:lvl4pPr marL="720000" indent="-180000">
              <a:lnSpc>
                <a:spcPts val="1800"/>
              </a:lnSpc>
              <a:buClr>
                <a:schemeClr val="bg1"/>
              </a:buClr>
              <a:buFont typeface="Symbol" panose="05050102010706020507" pitchFamily="18" charset="2"/>
              <a:buChar char=""/>
              <a:defRPr sz="1400">
                <a:solidFill>
                  <a:schemeClr val="bg1"/>
                </a:solidFill>
                <a:latin typeface="+mn-lt"/>
              </a:defRPr>
            </a:lvl4pPr>
            <a:lvl5pPr marL="900000" indent="-180000">
              <a:lnSpc>
                <a:spcPts val="1800"/>
              </a:lnSpc>
              <a:buClr>
                <a:schemeClr val="bg1"/>
              </a:buClr>
              <a:buFont typeface="Symbol" panose="05050102010706020507" pitchFamily="18" charset="2"/>
              <a:buChar char=""/>
              <a:defRPr sz="1400">
                <a:solidFill>
                  <a:schemeClr val="bg1"/>
                </a:solidFill>
                <a:latin typeface="+mn-lt"/>
              </a:defRPr>
            </a:lvl5pPr>
          </a:lstStyle>
          <a:p>
            <a:pPr lvl="0"/>
            <a:r>
              <a:rPr lang="nl-NL" noProof="0" dirty="0"/>
              <a:t>Eerste niveau</a:t>
            </a:r>
          </a:p>
          <a:p>
            <a:pPr lvl="1"/>
            <a:r>
              <a:rPr lang="nl-NL" noProof="0" dirty="0"/>
              <a:t>Tweede niveau</a:t>
            </a:r>
          </a:p>
          <a:p>
            <a:pPr lvl="2"/>
            <a:r>
              <a:rPr lang="nl-NL" noProof="0" dirty="0"/>
              <a:t>Derde niveau</a:t>
            </a:r>
          </a:p>
          <a:p>
            <a:pPr lvl="3"/>
            <a:r>
              <a:rPr lang="nl-NL" noProof="0" dirty="0"/>
              <a:t>Vierde niveau</a:t>
            </a:r>
          </a:p>
          <a:p>
            <a:pPr lvl="4"/>
            <a:r>
              <a:rPr lang="nl-NL" noProof="0" dirty="0"/>
              <a:t>Vijfde niveau</a:t>
            </a:r>
          </a:p>
        </p:txBody>
      </p:sp>
    </p:spTree>
    <p:extLst>
      <p:ext uri="{BB962C8B-B14F-4D97-AF65-F5344CB8AC3E}">
        <p14:creationId xmlns:p14="http://schemas.microsoft.com/office/powerpoint/2010/main" val="142010646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kolommen, heading blauw-groen,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kstRO_14"/>
          <p:cNvSpPr>
            <a:spLocks noGrp="1"/>
          </p:cNvSpPr>
          <p:nvPr>
            <p:ph type="body" sz="quarter" idx="18" hasCustomPrompt="1"/>
          </p:nvPr>
        </p:nvSpPr>
        <p:spPr>
          <a:xfrm>
            <a:off x="4676400" y="1954800"/>
            <a:ext cx="3978000" cy="3996000"/>
          </a:xfrm>
        </p:spPr>
        <p:txBody>
          <a:bodyPr lIns="0" tIns="432000" rIns="100800" bIns="100800"/>
          <a:lstStyle>
            <a:lvl1pPr marL="180000" indent="-180000">
              <a:lnSpc>
                <a:spcPct val="100000"/>
              </a:lnSpc>
              <a:defRPr sz="1400">
                <a:latin typeface="+mn-lt"/>
              </a:defRPr>
            </a:lvl1pPr>
            <a:lvl2pPr marL="360000" indent="-180000">
              <a:lnSpc>
                <a:spcPct val="100000"/>
              </a:lnSpc>
              <a:defRPr sz="1400">
                <a:latin typeface="+mn-lt"/>
              </a:defRPr>
            </a:lvl2pPr>
            <a:lvl3pPr marL="540000" indent="-180000">
              <a:lnSpc>
                <a:spcPct val="100000"/>
              </a:lnSpc>
              <a:defRPr sz="1400">
                <a:latin typeface="+mn-lt"/>
              </a:defRPr>
            </a:lvl3pPr>
            <a:lvl4pPr marL="720000" indent="-180000">
              <a:lnSpc>
                <a:spcPct val="100000"/>
              </a:lnSpc>
              <a:defRPr sz="1400">
                <a:latin typeface="+mn-lt"/>
              </a:defRPr>
            </a:lvl4pPr>
            <a:lvl5pPr marL="900000" indent="-180000">
              <a:lnSpc>
                <a:spcPct val="100000"/>
              </a:lnSpc>
              <a:defRPr sz="1400">
                <a:latin typeface="+mn-lt"/>
              </a:defRPr>
            </a:lvl5pPr>
          </a:lstStyle>
          <a:p>
            <a:pPr lvl="0"/>
            <a:r>
              <a:rPr lang="nl-NL" noProof="0" dirty="0"/>
              <a:t>Eerste niveau</a:t>
            </a:r>
          </a:p>
          <a:p>
            <a:pPr lvl="1"/>
            <a:r>
              <a:rPr lang="nl-NL" noProof="0" dirty="0"/>
              <a:t>Tweede niveau</a:t>
            </a:r>
          </a:p>
          <a:p>
            <a:pPr lvl="2"/>
            <a:r>
              <a:rPr lang="nl-NL" noProof="0" dirty="0"/>
              <a:t>Derde niveau</a:t>
            </a:r>
          </a:p>
          <a:p>
            <a:pPr lvl="3"/>
            <a:r>
              <a:rPr lang="nl-NL" noProof="0" dirty="0"/>
              <a:t>Vierde niveau</a:t>
            </a:r>
          </a:p>
          <a:p>
            <a:pPr lvl="4"/>
            <a:r>
              <a:rPr lang="nl-NL" noProof="0" dirty="0"/>
              <a:t>Vijfde niveau</a:t>
            </a:r>
          </a:p>
        </p:txBody>
      </p:sp>
      <p:sp>
        <p:nvSpPr>
          <p:cNvPr id="13" name="Text Placeholder 14"/>
          <p:cNvSpPr>
            <a:spLocks noGrp="1"/>
          </p:cNvSpPr>
          <p:nvPr>
            <p:ph type="body" sz="quarter" idx="15" hasCustomPrompt="1"/>
          </p:nvPr>
        </p:nvSpPr>
        <p:spPr>
          <a:xfrm>
            <a:off x="493200" y="1954800"/>
            <a:ext cx="3960000" cy="3996000"/>
          </a:xfrm>
        </p:spPr>
        <p:txBody>
          <a:bodyPr lIns="0" tIns="432000" rIns="100800" bIns="100800"/>
          <a:lstStyle>
            <a:lvl1pPr marL="180000" indent="-180000">
              <a:lnSpc>
                <a:spcPct val="100000"/>
              </a:lnSpc>
              <a:buClr>
                <a:schemeClr val="accent2"/>
              </a:buClr>
              <a:defRPr sz="1400">
                <a:latin typeface="+mn-lt"/>
              </a:defRPr>
            </a:lvl1pPr>
            <a:lvl2pPr marL="360000" indent="-180000">
              <a:lnSpc>
                <a:spcPct val="100000"/>
              </a:lnSpc>
              <a:buClr>
                <a:schemeClr val="accent2"/>
              </a:buClr>
              <a:defRPr sz="1400" baseline="0">
                <a:latin typeface="+mn-lt"/>
              </a:defRPr>
            </a:lvl2pPr>
            <a:lvl3pPr marL="540000" indent="-180000">
              <a:lnSpc>
                <a:spcPct val="100000"/>
              </a:lnSpc>
              <a:buClr>
                <a:schemeClr val="accent2"/>
              </a:buClr>
              <a:defRPr sz="1400">
                <a:latin typeface="+mn-lt"/>
              </a:defRPr>
            </a:lvl3pPr>
            <a:lvl4pPr marL="720000" indent="-180000">
              <a:lnSpc>
                <a:spcPct val="100000"/>
              </a:lnSpc>
              <a:buClr>
                <a:schemeClr val="accent2"/>
              </a:buClr>
              <a:defRPr sz="1400">
                <a:latin typeface="+mn-lt"/>
              </a:defRPr>
            </a:lvl4pPr>
            <a:lvl5pPr marL="900000" indent="-180000">
              <a:lnSpc>
                <a:spcPct val="100000"/>
              </a:lnSpc>
              <a:buClr>
                <a:schemeClr val="accent2"/>
              </a:buClr>
              <a:defRPr sz="1400">
                <a:latin typeface="+mn-lt"/>
              </a:defRPr>
            </a:lvl5pPr>
          </a:lstStyle>
          <a:p>
            <a:pPr lvl="0"/>
            <a:r>
              <a:rPr lang="nl-NL" noProof="0" dirty="0"/>
              <a:t>Eerste niveau</a:t>
            </a:r>
          </a:p>
          <a:p>
            <a:pPr lvl="1"/>
            <a:r>
              <a:rPr lang="nl-NL" noProof="0" dirty="0"/>
              <a:t>Tweede niveau</a:t>
            </a:r>
          </a:p>
          <a:p>
            <a:pPr lvl="2"/>
            <a:r>
              <a:rPr lang="nl-NL" noProof="0" dirty="0"/>
              <a:t>Derde niveau</a:t>
            </a:r>
          </a:p>
          <a:p>
            <a:pPr lvl="3"/>
            <a:r>
              <a:rPr lang="nl-NL" noProof="0" dirty="0"/>
              <a:t>Vierde niveau</a:t>
            </a:r>
          </a:p>
          <a:p>
            <a:pPr lvl="4"/>
            <a:r>
              <a:rPr lang="nl-NL" noProof="0" dirty="0"/>
              <a:t>Vijfde niveau</a:t>
            </a:r>
          </a:p>
        </p:txBody>
      </p:sp>
      <p:sp>
        <p:nvSpPr>
          <p:cNvPr id="2" name="Titel"/>
          <p:cNvSpPr>
            <a:spLocks noGrp="1"/>
          </p:cNvSpPr>
          <p:nvPr>
            <p:ph type="title"/>
          </p:nvPr>
        </p:nvSpPr>
        <p:spPr>
          <a:xfrm>
            <a:off x="415976" y="373181"/>
            <a:ext cx="8229600" cy="507600"/>
          </a:xfrm>
        </p:spPr>
        <p:txBody>
          <a:bodyPr bIns="0"/>
          <a:lstStyle/>
          <a:p>
            <a:r>
              <a:rPr lang="nl-NL" dirty="0"/>
              <a:t>Klik om de stijl te bewerken</a:t>
            </a:r>
          </a:p>
        </p:txBody>
      </p:sp>
      <p:sp>
        <p:nvSpPr>
          <p:cNvPr id="9" name="Classificatie"/>
          <p:cNvSpPr>
            <a:spLocks noGrp="1"/>
          </p:cNvSpPr>
          <p:nvPr>
            <p:ph type="body" sz="quarter" idx="12"/>
          </p:nvPr>
        </p:nvSpPr>
        <p:spPr bwMode="white">
          <a:xfrm>
            <a:off x="415976" y="881109"/>
            <a:ext cx="8239074" cy="507600"/>
          </a:xfrm>
        </p:spPr>
        <p:txBody>
          <a:bodyPr lIns="36000" tIns="0"/>
          <a:lstStyle>
            <a:lvl1pPr marL="0" indent="0">
              <a:lnSpc>
                <a:spcPts val="3800"/>
              </a:lnSpc>
              <a:buNone/>
              <a:defRPr sz="3400">
                <a:solidFill>
                  <a:schemeClr val="bg1"/>
                </a:solidFill>
                <a:latin typeface="KPN Accent Light" panose="020B0403040000060004" pitchFamily="34" charset="0"/>
              </a:defRPr>
            </a:lvl1pPr>
          </a:lstStyle>
          <a:p>
            <a:pPr lvl="0"/>
            <a:r>
              <a:rPr lang="nl-NL" dirty="0"/>
              <a:t>Klik om de modelstijlen te bewerken</a:t>
            </a:r>
          </a:p>
        </p:txBody>
      </p:sp>
      <p:cxnSp>
        <p:nvCxnSpPr>
          <p:cNvPr id="12" name="Straight Connector 11"/>
          <p:cNvCxnSpPr/>
          <p:nvPr userDrawn="1"/>
        </p:nvCxnSpPr>
        <p:spPr>
          <a:xfrm>
            <a:off x="493200" y="5955527"/>
            <a:ext cx="3960000" cy="0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 userDrawn="1"/>
        </p:nvCxnSpPr>
        <p:spPr>
          <a:xfrm>
            <a:off x="4676400" y="5954400"/>
            <a:ext cx="3960000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HeadingLB_16"/>
          <p:cNvSpPr>
            <a:spLocks noGrp="1"/>
          </p:cNvSpPr>
          <p:nvPr>
            <p:ph type="body" sz="quarter" idx="14" hasCustomPrompt="1"/>
          </p:nvPr>
        </p:nvSpPr>
        <p:spPr>
          <a:xfrm>
            <a:off x="493200" y="1954800"/>
            <a:ext cx="3960000" cy="360000"/>
          </a:xfrm>
          <a:solidFill>
            <a:schemeClr val="accent2"/>
          </a:solidFill>
        </p:spPr>
        <p:txBody>
          <a:bodyPr lIns="100800" tIns="72000"/>
          <a:lstStyle>
            <a:lvl1pPr marL="0" indent="0">
              <a:lnSpc>
                <a:spcPts val="1800"/>
              </a:lnSpc>
              <a:buNone/>
              <a:defRPr sz="1600" b="1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nl-NL" sz="1600" dirty="0" err="1">
                <a:solidFill>
                  <a:schemeClr val="bg1"/>
                </a:solidFill>
                <a:latin typeface="+mj-lt"/>
              </a:rPr>
              <a:t>Suspendisse</a:t>
            </a:r>
            <a:r>
              <a:rPr lang="nl-NL" sz="1600" dirty="0">
                <a:solidFill>
                  <a:schemeClr val="bg1"/>
                </a:solidFill>
                <a:latin typeface="+mj-lt"/>
              </a:rPr>
              <a:t> </a:t>
            </a:r>
            <a:r>
              <a:rPr lang="nl-NL" sz="1600" dirty="0" err="1">
                <a:solidFill>
                  <a:schemeClr val="bg1"/>
                </a:solidFill>
                <a:latin typeface="+mj-lt"/>
              </a:rPr>
              <a:t>potenti</a:t>
            </a:r>
            <a:endParaRPr lang="nl-NL" dirty="0"/>
          </a:p>
        </p:txBody>
      </p:sp>
      <p:sp>
        <p:nvSpPr>
          <p:cNvPr id="21" name="HeadingRB_16"/>
          <p:cNvSpPr>
            <a:spLocks noGrp="1"/>
          </p:cNvSpPr>
          <p:nvPr>
            <p:ph type="body" sz="quarter" idx="19" hasCustomPrompt="1"/>
          </p:nvPr>
        </p:nvSpPr>
        <p:spPr>
          <a:xfrm>
            <a:off x="4676775" y="1955799"/>
            <a:ext cx="3978000" cy="360000"/>
          </a:xfrm>
          <a:solidFill>
            <a:schemeClr val="accent1"/>
          </a:solidFill>
        </p:spPr>
        <p:txBody>
          <a:bodyPr lIns="100800" tIns="72000"/>
          <a:lstStyle>
            <a:lvl1pPr marL="0" indent="0">
              <a:lnSpc>
                <a:spcPts val="1800"/>
              </a:lnSpc>
              <a:buNone/>
              <a:defRPr sz="1600" b="1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nl-NL" dirty="0" err="1"/>
              <a:t>Suspendisse</a:t>
            </a:r>
            <a:r>
              <a:rPr lang="nl-NL" dirty="0"/>
              <a:t> </a:t>
            </a:r>
            <a:r>
              <a:rPr lang="nl-NL" dirty="0" err="1"/>
              <a:t>potenti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4928835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kolommen, heading blauw-blauw,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kstRO_14"/>
          <p:cNvSpPr>
            <a:spLocks noGrp="1"/>
          </p:cNvSpPr>
          <p:nvPr>
            <p:ph type="body" sz="quarter" idx="18" hasCustomPrompt="1"/>
          </p:nvPr>
        </p:nvSpPr>
        <p:spPr>
          <a:xfrm>
            <a:off x="4676400" y="1954800"/>
            <a:ext cx="3978000" cy="3996000"/>
          </a:xfrm>
        </p:spPr>
        <p:txBody>
          <a:bodyPr lIns="0" tIns="432000" rIns="100800" bIns="100800"/>
          <a:lstStyle>
            <a:lvl1pPr marL="180000" indent="-180000">
              <a:lnSpc>
                <a:spcPct val="100000"/>
              </a:lnSpc>
              <a:buClr>
                <a:schemeClr val="accent2"/>
              </a:buClr>
              <a:defRPr sz="1400">
                <a:latin typeface="+mn-lt"/>
              </a:defRPr>
            </a:lvl1pPr>
            <a:lvl2pPr marL="360000" indent="-180000">
              <a:lnSpc>
                <a:spcPct val="100000"/>
              </a:lnSpc>
              <a:buClr>
                <a:schemeClr val="accent2"/>
              </a:buClr>
              <a:defRPr sz="1400">
                <a:latin typeface="+mn-lt"/>
              </a:defRPr>
            </a:lvl2pPr>
            <a:lvl3pPr marL="540000" indent="-180000">
              <a:lnSpc>
                <a:spcPct val="100000"/>
              </a:lnSpc>
              <a:buClr>
                <a:schemeClr val="accent2"/>
              </a:buClr>
              <a:defRPr sz="1400">
                <a:latin typeface="+mn-lt"/>
              </a:defRPr>
            </a:lvl3pPr>
            <a:lvl4pPr marL="720000" indent="-180000">
              <a:lnSpc>
                <a:spcPct val="100000"/>
              </a:lnSpc>
              <a:buClr>
                <a:schemeClr val="accent2"/>
              </a:buClr>
              <a:defRPr sz="1400">
                <a:latin typeface="+mn-lt"/>
              </a:defRPr>
            </a:lvl4pPr>
            <a:lvl5pPr marL="900000" indent="-180000">
              <a:lnSpc>
                <a:spcPct val="100000"/>
              </a:lnSpc>
              <a:buClr>
                <a:schemeClr val="accent2"/>
              </a:buClr>
              <a:defRPr sz="1400">
                <a:latin typeface="+mn-lt"/>
              </a:defRPr>
            </a:lvl5pPr>
          </a:lstStyle>
          <a:p>
            <a:pPr lvl="0"/>
            <a:r>
              <a:rPr lang="nl-NL" noProof="0" dirty="0"/>
              <a:t>Eerste niveau</a:t>
            </a:r>
          </a:p>
          <a:p>
            <a:pPr lvl="1"/>
            <a:r>
              <a:rPr lang="nl-NL" noProof="0" dirty="0"/>
              <a:t>Tweede niveau</a:t>
            </a:r>
          </a:p>
          <a:p>
            <a:pPr lvl="2"/>
            <a:r>
              <a:rPr lang="nl-NL" noProof="0" dirty="0"/>
              <a:t>Derde niveau</a:t>
            </a:r>
          </a:p>
          <a:p>
            <a:pPr lvl="3"/>
            <a:r>
              <a:rPr lang="nl-NL" noProof="0" dirty="0"/>
              <a:t>Vierde niveau</a:t>
            </a:r>
          </a:p>
          <a:p>
            <a:pPr lvl="4"/>
            <a:r>
              <a:rPr lang="nl-NL" noProof="0" dirty="0"/>
              <a:t>Vijfde niveau</a:t>
            </a:r>
          </a:p>
        </p:txBody>
      </p:sp>
      <p:sp>
        <p:nvSpPr>
          <p:cNvPr id="13" name="Text Placeholder 14"/>
          <p:cNvSpPr>
            <a:spLocks noGrp="1"/>
          </p:cNvSpPr>
          <p:nvPr>
            <p:ph type="body" sz="quarter" idx="15" hasCustomPrompt="1"/>
          </p:nvPr>
        </p:nvSpPr>
        <p:spPr>
          <a:xfrm>
            <a:off x="493200" y="1954800"/>
            <a:ext cx="3960000" cy="3996000"/>
          </a:xfrm>
        </p:spPr>
        <p:txBody>
          <a:bodyPr lIns="0" tIns="432000" rIns="100800" bIns="100800"/>
          <a:lstStyle>
            <a:lvl1pPr marL="180000" indent="-180000">
              <a:lnSpc>
                <a:spcPct val="100000"/>
              </a:lnSpc>
              <a:buClr>
                <a:schemeClr val="accent2"/>
              </a:buClr>
              <a:defRPr sz="1400">
                <a:latin typeface="+mn-lt"/>
              </a:defRPr>
            </a:lvl1pPr>
            <a:lvl2pPr marL="360000" indent="-180000">
              <a:lnSpc>
                <a:spcPct val="100000"/>
              </a:lnSpc>
              <a:buClr>
                <a:schemeClr val="accent2"/>
              </a:buClr>
              <a:defRPr sz="1400" baseline="0">
                <a:latin typeface="+mn-lt"/>
              </a:defRPr>
            </a:lvl2pPr>
            <a:lvl3pPr marL="540000" indent="-180000">
              <a:lnSpc>
                <a:spcPct val="100000"/>
              </a:lnSpc>
              <a:buClr>
                <a:schemeClr val="accent2"/>
              </a:buClr>
              <a:defRPr sz="1400">
                <a:latin typeface="+mn-lt"/>
              </a:defRPr>
            </a:lvl3pPr>
            <a:lvl4pPr marL="720000" indent="-180000">
              <a:lnSpc>
                <a:spcPct val="100000"/>
              </a:lnSpc>
              <a:buClr>
                <a:schemeClr val="accent2"/>
              </a:buClr>
              <a:defRPr sz="1400">
                <a:latin typeface="+mn-lt"/>
              </a:defRPr>
            </a:lvl4pPr>
            <a:lvl5pPr marL="900000" indent="-180000">
              <a:lnSpc>
                <a:spcPct val="100000"/>
              </a:lnSpc>
              <a:buClr>
                <a:schemeClr val="accent2"/>
              </a:buClr>
              <a:defRPr sz="1400">
                <a:latin typeface="+mn-lt"/>
              </a:defRPr>
            </a:lvl5pPr>
          </a:lstStyle>
          <a:p>
            <a:pPr lvl="0"/>
            <a:r>
              <a:rPr lang="nl-NL" noProof="0" dirty="0"/>
              <a:t>Eerste niveau</a:t>
            </a:r>
          </a:p>
          <a:p>
            <a:pPr lvl="1"/>
            <a:r>
              <a:rPr lang="nl-NL" noProof="0" dirty="0"/>
              <a:t>Tweede niveau</a:t>
            </a:r>
          </a:p>
          <a:p>
            <a:pPr lvl="2"/>
            <a:r>
              <a:rPr lang="nl-NL" noProof="0" dirty="0"/>
              <a:t>Derde niveau</a:t>
            </a:r>
          </a:p>
          <a:p>
            <a:pPr lvl="3"/>
            <a:r>
              <a:rPr lang="nl-NL" noProof="0" dirty="0"/>
              <a:t>Vierde niveau</a:t>
            </a:r>
          </a:p>
          <a:p>
            <a:pPr lvl="4"/>
            <a:r>
              <a:rPr lang="nl-NL" noProof="0" dirty="0"/>
              <a:t>Vijfde niveau</a:t>
            </a:r>
          </a:p>
        </p:txBody>
      </p:sp>
      <p:sp>
        <p:nvSpPr>
          <p:cNvPr id="2" name="Titel"/>
          <p:cNvSpPr>
            <a:spLocks noGrp="1"/>
          </p:cNvSpPr>
          <p:nvPr>
            <p:ph type="title"/>
          </p:nvPr>
        </p:nvSpPr>
        <p:spPr>
          <a:xfrm>
            <a:off x="415976" y="373181"/>
            <a:ext cx="8229600" cy="507600"/>
          </a:xfrm>
        </p:spPr>
        <p:txBody>
          <a:bodyPr bIns="0"/>
          <a:lstStyle/>
          <a:p>
            <a:r>
              <a:rPr lang="nl-NL" dirty="0"/>
              <a:t>Klik om de stijl te bewerken</a:t>
            </a:r>
          </a:p>
        </p:txBody>
      </p:sp>
      <p:sp>
        <p:nvSpPr>
          <p:cNvPr id="9" name="Classificatie"/>
          <p:cNvSpPr>
            <a:spLocks noGrp="1"/>
          </p:cNvSpPr>
          <p:nvPr>
            <p:ph type="body" sz="quarter" idx="12"/>
          </p:nvPr>
        </p:nvSpPr>
        <p:spPr bwMode="white">
          <a:xfrm>
            <a:off x="415976" y="881109"/>
            <a:ext cx="8239074" cy="507600"/>
          </a:xfrm>
        </p:spPr>
        <p:txBody>
          <a:bodyPr lIns="36000" tIns="0"/>
          <a:lstStyle>
            <a:lvl1pPr marL="0" indent="0">
              <a:lnSpc>
                <a:spcPts val="3800"/>
              </a:lnSpc>
              <a:buNone/>
              <a:defRPr sz="3400">
                <a:solidFill>
                  <a:schemeClr val="bg1"/>
                </a:solidFill>
                <a:latin typeface="KPN Accent Light" panose="020B0403040000060004" pitchFamily="34" charset="0"/>
              </a:defRPr>
            </a:lvl1pPr>
          </a:lstStyle>
          <a:p>
            <a:pPr lvl="0"/>
            <a:r>
              <a:rPr lang="nl-NL" dirty="0"/>
              <a:t>Klik om de modelstijlen te bewerken</a:t>
            </a:r>
          </a:p>
        </p:txBody>
      </p:sp>
      <p:cxnSp>
        <p:nvCxnSpPr>
          <p:cNvPr id="12" name="Straight Connector 11"/>
          <p:cNvCxnSpPr/>
          <p:nvPr userDrawn="1"/>
        </p:nvCxnSpPr>
        <p:spPr>
          <a:xfrm>
            <a:off x="493200" y="5955527"/>
            <a:ext cx="3960000" cy="0"/>
          </a:xfrm>
          <a:prstGeom prst="line">
            <a:avLst/>
          </a:prstGeom>
          <a:ln w="1587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 userDrawn="1"/>
        </p:nvCxnSpPr>
        <p:spPr>
          <a:xfrm>
            <a:off x="4676400" y="5954400"/>
            <a:ext cx="3960000" cy="0"/>
          </a:xfrm>
          <a:prstGeom prst="line">
            <a:avLst/>
          </a:prstGeom>
          <a:ln w="1587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HeadingLB_16"/>
          <p:cNvSpPr>
            <a:spLocks noGrp="1"/>
          </p:cNvSpPr>
          <p:nvPr>
            <p:ph type="body" sz="quarter" idx="14" hasCustomPrompt="1"/>
          </p:nvPr>
        </p:nvSpPr>
        <p:spPr>
          <a:xfrm>
            <a:off x="493200" y="1954800"/>
            <a:ext cx="3960000" cy="360000"/>
          </a:xfrm>
          <a:solidFill>
            <a:schemeClr val="accent2"/>
          </a:solidFill>
        </p:spPr>
        <p:txBody>
          <a:bodyPr lIns="100800" tIns="72000">
            <a:normAutofit/>
          </a:bodyPr>
          <a:lstStyle>
            <a:lvl1pPr marL="0" indent="0">
              <a:lnSpc>
                <a:spcPts val="1800"/>
              </a:lnSpc>
              <a:buNone/>
              <a:defRPr sz="1600" b="1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nl-NL" sz="1600" dirty="0" err="1">
                <a:solidFill>
                  <a:schemeClr val="bg1"/>
                </a:solidFill>
                <a:latin typeface="+mj-lt"/>
              </a:rPr>
              <a:t>Suspendisse</a:t>
            </a:r>
            <a:r>
              <a:rPr lang="nl-NL" sz="1600" dirty="0">
                <a:solidFill>
                  <a:schemeClr val="bg1"/>
                </a:solidFill>
                <a:latin typeface="+mj-lt"/>
              </a:rPr>
              <a:t> </a:t>
            </a:r>
            <a:r>
              <a:rPr lang="nl-NL" sz="1600" dirty="0" err="1">
                <a:solidFill>
                  <a:schemeClr val="bg1"/>
                </a:solidFill>
                <a:latin typeface="+mj-lt"/>
              </a:rPr>
              <a:t>potenti</a:t>
            </a:r>
            <a:endParaRPr lang="nl-NL" dirty="0"/>
          </a:p>
        </p:txBody>
      </p:sp>
      <p:sp>
        <p:nvSpPr>
          <p:cNvPr id="21" name="HeadingRB_16"/>
          <p:cNvSpPr>
            <a:spLocks noGrp="1"/>
          </p:cNvSpPr>
          <p:nvPr>
            <p:ph type="body" sz="quarter" idx="19" hasCustomPrompt="1"/>
          </p:nvPr>
        </p:nvSpPr>
        <p:spPr>
          <a:xfrm>
            <a:off x="4676775" y="1955799"/>
            <a:ext cx="3978000" cy="360000"/>
          </a:xfrm>
          <a:solidFill>
            <a:schemeClr val="accent2"/>
          </a:solidFill>
        </p:spPr>
        <p:txBody>
          <a:bodyPr lIns="100800" tIns="72000">
            <a:normAutofit/>
          </a:bodyPr>
          <a:lstStyle>
            <a:lvl1pPr marL="0" indent="0">
              <a:lnSpc>
                <a:spcPts val="1800"/>
              </a:lnSpc>
              <a:buNone/>
              <a:defRPr sz="1600" b="1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nl-NL" dirty="0" err="1"/>
              <a:t>Suspendisse</a:t>
            </a:r>
            <a:r>
              <a:rPr lang="nl-NL" dirty="0"/>
              <a:t> </a:t>
            </a:r>
            <a:r>
              <a:rPr lang="nl-NL" dirty="0" err="1"/>
              <a:t>potenti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13751670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kolommen kader, blauw-groen,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"/>
          <p:cNvSpPr>
            <a:spLocks noGrp="1"/>
          </p:cNvSpPr>
          <p:nvPr>
            <p:ph type="title"/>
          </p:nvPr>
        </p:nvSpPr>
        <p:spPr>
          <a:xfrm>
            <a:off x="415976" y="373181"/>
            <a:ext cx="8229600" cy="507600"/>
          </a:xfrm>
        </p:spPr>
        <p:txBody>
          <a:bodyPr bIns="0"/>
          <a:lstStyle/>
          <a:p>
            <a:r>
              <a:rPr lang="nl-NL" dirty="0"/>
              <a:t>Klik om de stijl te bewerken</a:t>
            </a:r>
          </a:p>
        </p:txBody>
      </p:sp>
      <p:sp>
        <p:nvSpPr>
          <p:cNvPr id="9" name="Classificatie"/>
          <p:cNvSpPr>
            <a:spLocks noGrp="1"/>
          </p:cNvSpPr>
          <p:nvPr>
            <p:ph type="body" sz="quarter" idx="12"/>
          </p:nvPr>
        </p:nvSpPr>
        <p:spPr bwMode="white">
          <a:xfrm>
            <a:off x="415976" y="881109"/>
            <a:ext cx="8239074" cy="507600"/>
          </a:xfrm>
        </p:spPr>
        <p:txBody>
          <a:bodyPr lIns="36000" tIns="0"/>
          <a:lstStyle>
            <a:lvl1pPr marL="0" indent="0">
              <a:lnSpc>
                <a:spcPts val="3800"/>
              </a:lnSpc>
              <a:buNone/>
              <a:defRPr sz="3400">
                <a:solidFill>
                  <a:schemeClr val="bg1"/>
                </a:solidFill>
                <a:latin typeface="KPN Accent Light" panose="020B0403040000060004" pitchFamily="34" charset="0"/>
              </a:defRPr>
            </a:lvl1pPr>
          </a:lstStyle>
          <a:p>
            <a:pPr lvl="0"/>
            <a:r>
              <a:rPr lang="nl-NL" dirty="0"/>
              <a:t>Klik om de modelstijlen te bewerken</a:t>
            </a:r>
          </a:p>
        </p:txBody>
      </p:sp>
      <p:sp>
        <p:nvSpPr>
          <p:cNvPr id="17" name="TekstLB_14"/>
          <p:cNvSpPr>
            <a:spLocks noGrp="1"/>
          </p:cNvSpPr>
          <p:nvPr>
            <p:ph type="body" sz="quarter" idx="17" hasCustomPrompt="1"/>
          </p:nvPr>
        </p:nvSpPr>
        <p:spPr>
          <a:xfrm>
            <a:off x="500400" y="1962000"/>
            <a:ext cx="3952800" cy="3992400"/>
          </a:xfrm>
          <a:ln w="19050">
            <a:solidFill>
              <a:schemeClr val="accent2"/>
            </a:solidFill>
          </a:ln>
        </p:spPr>
        <p:txBody>
          <a:bodyPr lIns="230400" tIns="194400" rIns="230400" bIns="230400">
            <a:noAutofit/>
          </a:bodyPr>
          <a:lstStyle>
            <a:lvl1pPr marL="180000" indent="-180000">
              <a:lnSpc>
                <a:spcPts val="1800"/>
              </a:lnSpc>
              <a:buClr>
                <a:schemeClr val="accent2"/>
              </a:buClr>
              <a:defRPr sz="1400">
                <a:solidFill>
                  <a:schemeClr val="accent2"/>
                </a:solidFill>
                <a:latin typeface="+mn-lt"/>
              </a:defRPr>
            </a:lvl1pPr>
            <a:lvl2pPr marL="360000" indent="-180000">
              <a:lnSpc>
                <a:spcPts val="1800"/>
              </a:lnSpc>
              <a:buClr>
                <a:schemeClr val="accent2"/>
              </a:buClr>
              <a:defRPr sz="1400">
                <a:solidFill>
                  <a:schemeClr val="accent2"/>
                </a:solidFill>
                <a:latin typeface="+mn-lt"/>
              </a:defRPr>
            </a:lvl2pPr>
            <a:lvl3pPr marL="540000" indent="-180000">
              <a:lnSpc>
                <a:spcPts val="1800"/>
              </a:lnSpc>
              <a:buClr>
                <a:schemeClr val="accent2"/>
              </a:buClr>
              <a:defRPr sz="1400">
                <a:solidFill>
                  <a:schemeClr val="accent2"/>
                </a:solidFill>
                <a:latin typeface="+mn-lt"/>
              </a:defRPr>
            </a:lvl3pPr>
            <a:lvl4pPr marL="720000" indent="-180000">
              <a:lnSpc>
                <a:spcPts val="1800"/>
              </a:lnSpc>
              <a:buClr>
                <a:schemeClr val="accent2"/>
              </a:buClr>
              <a:defRPr sz="1400">
                <a:solidFill>
                  <a:schemeClr val="accent2"/>
                </a:solidFill>
                <a:latin typeface="+mn-lt"/>
              </a:defRPr>
            </a:lvl4pPr>
            <a:lvl5pPr marL="900000" indent="-180000">
              <a:lnSpc>
                <a:spcPts val="1800"/>
              </a:lnSpc>
              <a:buClr>
                <a:schemeClr val="accent2"/>
              </a:buClr>
              <a:defRPr sz="1400">
                <a:solidFill>
                  <a:schemeClr val="accent2"/>
                </a:solidFill>
                <a:latin typeface="+mn-lt"/>
              </a:defRPr>
            </a:lvl5pPr>
          </a:lstStyle>
          <a:p>
            <a:pPr lvl="0"/>
            <a:r>
              <a:rPr lang="nl-NL" noProof="0" dirty="0"/>
              <a:t>Eerste niveau</a:t>
            </a:r>
          </a:p>
          <a:p>
            <a:pPr lvl="1"/>
            <a:r>
              <a:rPr lang="nl-NL" noProof="0" dirty="0"/>
              <a:t>Tweede niveau</a:t>
            </a:r>
          </a:p>
          <a:p>
            <a:pPr lvl="2"/>
            <a:r>
              <a:rPr lang="nl-NL" noProof="0" dirty="0"/>
              <a:t>Derde niveau</a:t>
            </a:r>
          </a:p>
          <a:p>
            <a:pPr lvl="3"/>
            <a:r>
              <a:rPr lang="nl-NL" noProof="0" dirty="0"/>
              <a:t>Vierde niveau</a:t>
            </a:r>
          </a:p>
          <a:p>
            <a:pPr lvl="4"/>
            <a:r>
              <a:rPr lang="nl-NL" noProof="0" dirty="0"/>
              <a:t>Vijfde niveau</a:t>
            </a:r>
          </a:p>
        </p:txBody>
      </p:sp>
      <p:sp>
        <p:nvSpPr>
          <p:cNvPr id="19" name="TekstRB_14"/>
          <p:cNvSpPr>
            <a:spLocks noGrp="1"/>
          </p:cNvSpPr>
          <p:nvPr>
            <p:ph type="body" sz="quarter" idx="18" hasCustomPrompt="1"/>
          </p:nvPr>
        </p:nvSpPr>
        <p:spPr>
          <a:xfrm>
            <a:off x="4687200" y="1962000"/>
            <a:ext cx="3967200" cy="3992400"/>
          </a:xfrm>
          <a:ln w="19050">
            <a:solidFill>
              <a:schemeClr val="accent1"/>
            </a:solidFill>
          </a:ln>
        </p:spPr>
        <p:txBody>
          <a:bodyPr lIns="230400" tIns="194400" rIns="230400" bIns="230400">
            <a:noAutofit/>
          </a:bodyPr>
          <a:lstStyle>
            <a:lvl1pPr marL="180000" indent="-180000">
              <a:lnSpc>
                <a:spcPts val="1800"/>
              </a:lnSpc>
              <a:buClr>
                <a:schemeClr val="accent1"/>
              </a:buClr>
              <a:defRPr sz="1400">
                <a:solidFill>
                  <a:schemeClr val="accent1"/>
                </a:solidFill>
                <a:latin typeface="+mn-lt"/>
              </a:defRPr>
            </a:lvl1pPr>
            <a:lvl2pPr marL="360000" indent="-180000">
              <a:lnSpc>
                <a:spcPts val="1800"/>
              </a:lnSpc>
              <a:buClr>
                <a:schemeClr val="accent1"/>
              </a:buClr>
              <a:defRPr sz="1400">
                <a:solidFill>
                  <a:schemeClr val="accent1"/>
                </a:solidFill>
                <a:latin typeface="+mn-lt"/>
              </a:defRPr>
            </a:lvl2pPr>
            <a:lvl3pPr marL="540000" indent="-180000">
              <a:lnSpc>
                <a:spcPts val="1800"/>
              </a:lnSpc>
              <a:buClr>
                <a:schemeClr val="accent1"/>
              </a:buClr>
              <a:defRPr sz="1400">
                <a:solidFill>
                  <a:schemeClr val="accent1"/>
                </a:solidFill>
                <a:latin typeface="+mn-lt"/>
              </a:defRPr>
            </a:lvl3pPr>
            <a:lvl4pPr marL="720000" indent="-180000">
              <a:lnSpc>
                <a:spcPts val="1800"/>
              </a:lnSpc>
              <a:buClr>
                <a:schemeClr val="accent1"/>
              </a:buClr>
              <a:defRPr sz="1400">
                <a:solidFill>
                  <a:schemeClr val="accent1"/>
                </a:solidFill>
                <a:latin typeface="+mn-lt"/>
              </a:defRPr>
            </a:lvl4pPr>
            <a:lvl5pPr marL="900000" indent="-180000">
              <a:lnSpc>
                <a:spcPts val="1800"/>
              </a:lnSpc>
              <a:buClr>
                <a:schemeClr val="accent1"/>
              </a:buClr>
              <a:defRPr sz="1400">
                <a:solidFill>
                  <a:schemeClr val="accent1"/>
                </a:solidFill>
                <a:latin typeface="+mn-lt"/>
              </a:defRPr>
            </a:lvl5pPr>
          </a:lstStyle>
          <a:p>
            <a:pPr lvl="0"/>
            <a:r>
              <a:rPr lang="nl-NL" noProof="0" dirty="0"/>
              <a:t>Eerste niveau</a:t>
            </a:r>
          </a:p>
          <a:p>
            <a:pPr lvl="1"/>
            <a:r>
              <a:rPr lang="nl-NL" noProof="0" dirty="0"/>
              <a:t>Tweede niveau</a:t>
            </a:r>
          </a:p>
          <a:p>
            <a:pPr lvl="2"/>
            <a:r>
              <a:rPr lang="nl-NL" noProof="0" dirty="0"/>
              <a:t>Derde niveau</a:t>
            </a:r>
          </a:p>
          <a:p>
            <a:pPr lvl="3"/>
            <a:r>
              <a:rPr lang="nl-NL" noProof="0" dirty="0"/>
              <a:t>Vierde niveau</a:t>
            </a:r>
          </a:p>
          <a:p>
            <a:pPr lvl="4"/>
            <a:r>
              <a:rPr lang="nl-NL" noProof="0" dirty="0"/>
              <a:t>Vijfde niveau</a:t>
            </a:r>
          </a:p>
        </p:txBody>
      </p:sp>
    </p:spTree>
    <p:extLst>
      <p:ext uri="{BB962C8B-B14F-4D97-AF65-F5344CB8AC3E}">
        <p14:creationId xmlns:p14="http://schemas.microsoft.com/office/powerpoint/2010/main" val="23530244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en ko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"/>
          <p:cNvSpPr>
            <a:spLocks noGrp="1"/>
          </p:cNvSpPr>
          <p:nvPr>
            <p:ph type="title"/>
          </p:nvPr>
        </p:nvSpPr>
        <p:spPr>
          <a:xfrm>
            <a:off x="415976" y="373181"/>
            <a:ext cx="8229600" cy="507600"/>
          </a:xfrm>
        </p:spPr>
        <p:txBody>
          <a:bodyPr bIns="0"/>
          <a:lstStyle/>
          <a:p>
            <a:r>
              <a:rPr lang="nl-NL" dirty="0"/>
              <a:t>Klik om de stijl te bewerken</a:t>
            </a:r>
          </a:p>
        </p:txBody>
      </p:sp>
      <p:sp>
        <p:nvSpPr>
          <p:cNvPr id="9" name="Classificatie"/>
          <p:cNvSpPr>
            <a:spLocks noGrp="1"/>
          </p:cNvSpPr>
          <p:nvPr>
            <p:ph type="body" sz="quarter" idx="12"/>
          </p:nvPr>
        </p:nvSpPr>
        <p:spPr bwMode="white">
          <a:xfrm>
            <a:off x="415976" y="881109"/>
            <a:ext cx="8239074" cy="507600"/>
          </a:xfrm>
        </p:spPr>
        <p:txBody>
          <a:bodyPr lIns="36000" tIns="0"/>
          <a:lstStyle>
            <a:lvl1pPr marL="0" indent="0">
              <a:lnSpc>
                <a:spcPts val="3800"/>
              </a:lnSpc>
              <a:buNone/>
              <a:defRPr sz="3400">
                <a:solidFill>
                  <a:schemeClr val="bg1"/>
                </a:solidFill>
                <a:latin typeface="KPN Accent Light" panose="020B0403040000060004" pitchFamily="34" charset="0"/>
              </a:defRPr>
            </a:lvl1pPr>
          </a:lstStyle>
          <a:p>
            <a:pPr lvl="0"/>
            <a:r>
              <a:rPr lang="nl-NL" dirty="0"/>
              <a:t>Klik om de modelstijlen te bewerken</a:t>
            </a:r>
          </a:p>
        </p:txBody>
      </p:sp>
      <p:sp>
        <p:nvSpPr>
          <p:cNvPr id="6" name="TekstLB_22"/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1836000"/>
            <a:ext cx="8229600" cy="4125600"/>
          </a:xfrm>
        </p:spPr>
        <p:txBody>
          <a:bodyPr/>
          <a:lstStyle>
            <a:lvl1pPr marL="270000" indent="-270000">
              <a:buFont typeface="Symbol" panose="05050102010706020507" pitchFamily="18" charset="2"/>
              <a:buChar char="·"/>
              <a:defRPr sz="2200" b="0" baseline="0">
                <a:solidFill>
                  <a:schemeClr val="tx1"/>
                </a:solidFill>
                <a:latin typeface="KPN Sans" panose="020B0503040502020204" pitchFamily="34" charset="0"/>
              </a:defRPr>
            </a:lvl1pPr>
            <a:lvl2pPr marL="540000" indent="-270000">
              <a:defRPr baseline="0"/>
            </a:lvl2pPr>
            <a:lvl3pPr marL="810000" indent="-270000">
              <a:defRPr baseline="0"/>
            </a:lvl3pPr>
            <a:lvl4pPr marL="1080000" indent="-270000">
              <a:defRPr baseline="0"/>
            </a:lvl4pPr>
            <a:lvl5pPr marL="1350000" indent="-270000">
              <a:defRPr baseline="0"/>
            </a:lvl5pPr>
          </a:lstStyle>
          <a:p>
            <a:pPr lvl="0"/>
            <a:r>
              <a:rPr lang="nl-NL" dirty="0"/>
              <a:t>Eerste niveau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</a:p>
        </p:txBody>
      </p:sp>
    </p:spTree>
    <p:extLst>
      <p:ext uri="{BB962C8B-B14F-4D97-AF65-F5344CB8AC3E}">
        <p14:creationId xmlns:p14="http://schemas.microsoft.com/office/powerpoint/2010/main" val="354461628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kolommen, wit- heading blauw,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kstRO_14"/>
          <p:cNvSpPr>
            <a:spLocks noGrp="1"/>
          </p:cNvSpPr>
          <p:nvPr>
            <p:ph type="body" sz="quarter" idx="18" hasCustomPrompt="1"/>
          </p:nvPr>
        </p:nvSpPr>
        <p:spPr>
          <a:xfrm>
            <a:off x="4676400" y="1954800"/>
            <a:ext cx="3978000" cy="3996000"/>
          </a:xfrm>
        </p:spPr>
        <p:txBody>
          <a:bodyPr lIns="0" tIns="432000" rIns="100800" bIns="100800"/>
          <a:lstStyle>
            <a:lvl1pPr marL="180000" indent="-180000">
              <a:lnSpc>
                <a:spcPct val="100000"/>
              </a:lnSpc>
              <a:buClr>
                <a:schemeClr val="accent2"/>
              </a:buClr>
              <a:defRPr sz="1400">
                <a:latin typeface="+mn-lt"/>
              </a:defRPr>
            </a:lvl1pPr>
            <a:lvl2pPr marL="360000" indent="-180000">
              <a:lnSpc>
                <a:spcPct val="100000"/>
              </a:lnSpc>
              <a:buClr>
                <a:schemeClr val="accent2"/>
              </a:buClr>
              <a:defRPr sz="1400">
                <a:latin typeface="+mn-lt"/>
              </a:defRPr>
            </a:lvl2pPr>
            <a:lvl3pPr marL="540000" indent="-180000">
              <a:lnSpc>
                <a:spcPct val="100000"/>
              </a:lnSpc>
              <a:buClr>
                <a:schemeClr val="accent2"/>
              </a:buClr>
              <a:defRPr sz="1400">
                <a:latin typeface="+mn-lt"/>
              </a:defRPr>
            </a:lvl3pPr>
            <a:lvl4pPr marL="720000" indent="-180000">
              <a:lnSpc>
                <a:spcPct val="100000"/>
              </a:lnSpc>
              <a:buClr>
                <a:schemeClr val="accent2"/>
              </a:buClr>
              <a:defRPr sz="1400">
                <a:latin typeface="+mn-lt"/>
              </a:defRPr>
            </a:lvl4pPr>
            <a:lvl5pPr marL="900000" indent="-180000">
              <a:lnSpc>
                <a:spcPct val="100000"/>
              </a:lnSpc>
              <a:buClr>
                <a:schemeClr val="accent2"/>
              </a:buClr>
              <a:defRPr sz="1400">
                <a:latin typeface="+mn-lt"/>
              </a:defRPr>
            </a:lvl5pPr>
          </a:lstStyle>
          <a:p>
            <a:pPr lvl="0"/>
            <a:r>
              <a:rPr lang="nl-NL" noProof="0" dirty="0"/>
              <a:t>Eerste niveau</a:t>
            </a:r>
          </a:p>
          <a:p>
            <a:pPr lvl="1"/>
            <a:r>
              <a:rPr lang="nl-NL" noProof="0" dirty="0"/>
              <a:t>Tweede niveau</a:t>
            </a:r>
          </a:p>
          <a:p>
            <a:pPr lvl="2"/>
            <a:r>
              <a:rPr lang="nl-NL" noProof="0" dirty="0"/>
              <a:t>Derde niveau</a:t>
            </a:r>
          </a:p>
          <a:p>
            <a:pPr lvl="3"/>
            <a:r>
              <a:rPr lang="nl-NL" noProof="0" dirty="0"/>
              <a:t>Vierde niveau</a:t>
            </a:r>
          </a:p>
          <a:p>
            <a:pPr lvl="4"/>
            <a:r>
              <a:rPr lang="nl-NL" noProof="0" dirty="0"/>
              <a:t>Vijfde niveau</a:t>
            </a:r>
          </a:p>
        </p:txBody>
      </p:sp>
      <p:sp>
        <p:nvSpPr>
          <p:cNvPr id="2" name="Titel"/>
          <p:cNvSpPr>
            <a:spLocks noGrp="1"/>
          </p:cNvSpPr>
          <p:nvPr>
            <p:ph type="title"/>
          </p:nvPr>
        </p:nvSpPr>
        <p:spPr>
          <a:xfrm>
            <a:off x="415976" y="373181"/>
            <a:ext cx="8229600" cy="507600"/>
          </a:xfrm>
        </p:spPr>
        <p:txBody>
          <a:bodyPr bIns="0"/>
          <a:lstStyle/>
          <a:p>
            <a:r>
              <a:rPr lang="nl-NL" dirty="0"/>
              <a:t>Klik om de stijl te bewerken</a:t>
            </a:r>
          </a:p>
        </p:txBody>
      </p:sp>
      <p:sp>
        <p:nvSpPr>
          <p:cNvPr id="9" name="Classificatie"/>
          <p:cNvSpPr>
            <a:spLocks noGrp="1"/>
          </p:cNvSpPr>
          <p:nvPr>
            <p:ph type="body" sz="quarter" idx="12"/>
          </p:nvPr>
        </p:nvSpPr>
        <p:spPr bwMode="white">
          <a:xfrm>
            <a:off x="415976" y="881109"/>
            <a:ext cx="8239074" cy="507600"/>
          </a:xfrm>
        </p:spPr>
        <p:txBody>
          <a:bodyPr lIns="36000" tIns="0"/>
          <a:lstStyle>
            <a:lvl1pPr marL="0" indent="0">
              <a:lnSpc>
                <a:spcPts val="3800"/>
              </a:lnSpc>
              <a:buNone/>
              <a:defRPr sz="3400">
                <a:solidFill>
                  <a:schemeClr val="bg1"/>
                </a:solidFill>
                <a:latin typeface="KPN Accent Light" panose="020B0403040000060004" pitchFamily="34" charset="0"/>
              </a:defRPr>
            </a:lvl1pPr>
          </a:lstStyle>
          <a:p>
            <a:pPr lvl="0"/>
            <a:r>
              <a:rPr lang="nl-NL" dirty="0"/>
              <a:t>Klik om de modelstijlen te bewerken</a:t>
            </a:r>
          </a:p>
        </p:txBody>
      </p:sp>
      <p:cxnSp>
        <p:nvCxnSpPr>
          <p:cNvPr id="15" name="Straight Connector 14"/>
          <p:cNvCxnSpPr/>
          <p:nvPr userDrawn="1"/>
        </p:nvCxnSpPr>
        <p:spPr>
          <a:xfrm>
            <a:off x="4676400" y="5954400"/>
            <a:ext cx="3960000" cy="0"/>
          </a:xfrm>
          <a:prstGeom prst="line">
            <a:avLst/>
          </a:prstGeom>
          <a:ln w="1587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 Placeholder 14"/>
          <p:cNvSpPr>
            <a:spLocks noGrp="1"/>
          </p:cNvSpPr>
          <p:nvPr>
            <p:ph type="body" sz="quarter" idx="15" hasCustomPrompt="1"/>
          </p:nvPr>
        </p:nvSpPr>
        <p:spPr>
          <a:xfrm>
            <a:off x="421200" y="1908000"/>
            <a:ext cx="4035600" cy="4050000"/>
          </a:xfrm>
        </p:spPr>
        <p:txBody>
          <a:bodyPr tIns="0"/>
          <a:lstStyle>
            <a:lvl1pPr marL="180000" indent="-180000">
              <a:lnSpc>
                <a:spcPts val="1800"/>
              </a:lnSpc>
              <a:defRPr sz="1400">
                <a:latin typeface="+mn-lt"/>
              </a:defRPr>
            </a:lvl1pPr>
            <a:lvl2pPr marL="360000" indent="-180000">
              <a:lnSpc>
                <a:spcPts val="1800"/>
              </a:lnSpc>
              <a:defRPr sz="1400" baseline="0">
                <a:latin typeface="+mn-lt"/>
              </a:defRPr>
            </a:lvl2pPr>
            <a:lvl3pPr marL="540000" indent="-180000">
              <a:lnSpc>
                <a:spcPts val="1800"/>
              </a:lnSpc>
              <a:defRPr sz="1400">
                <a:latin typeface="+mn-lt"/>
              </a:defRPr>
            </a:lvl3pPr>
            <a:lvl4pPr marL="720000" indent="-180000">
              <a:lnSpc>
                <a:spcPts val="1800"/>
              </a:lnSpc>
              <a:defRPr sz="1400">
                <a:latin typeface="+mn-lt"/>
              </a:defRPr>
            </a:lvl4pPr>
            <a:lvl5pPr marL="900000" indent="-180000">
              <a:lnSpc>
                <a:spcPts val="1800"/>
              </a:lnSpc>
              <a:defRPr sz="1400">
                <a:latin typeface="+mn-lt"/>
              </a:defRPr>
            </a:lvl5pPr>
          </a:lstStyle>
          <a:p>
            <a:pPr lvl="0"/>
            <a:r>
              <a:rPr lang="nl-NL" noProof="0" dirty="0"/>
              <a:t>Eerste niveau</a:t>
            </a:r>
          </a:p>
          <a:p>
            <a:pPr lvl="1"/>
            <a:r>
              <a:rPr lang="nl-NL" noProof="0" dirty="0"/>
              <a:t>Tweede niveau</a:t>
            </a:r>
          </a:p>
          <a:p>
            <a:pPr lvl="2"/>
            <a:r>
              <a:rPr lang="nl-NL" noProof="0" dirty="0"/>
              <a:t>Derde niveau</a:t>
            </a:r>
          </a:p>
          <a:p>
            <a:pPr lvl="3"/>
            <a:r>
              <a:rPr lang="nl-NL" noProof="0" dirty="0"/>
              <a:t>Vierde niveau</a:t>
            </a:r>
          </a:p>
          <a:p>
            <a:pPr lvl="4"/>
            <a:r>
              <a:rPr lang="nl-NL" noProof="0" dirty="0"/>
              <a:t>Vijfde niveau</a:t>
            </a:r>
          </a:p>
        </p:txBody>
      </p:sp>
      <p:sp>
        <p:nvSpPr>
          <p:cNvPr id="21" name="HeadingRB_16"/>
          <p:cNvSpPr>
            <a:spLocks noGrp="1"/>
          </p:cNvSpPr>
          <p:nvPr>
            <p:ph type="body" sz="quarter" idx="19" hasCustomPrompt="1"/>
          </p:nvPr>
        </p:nvSpPr>
        <p:spPr>
          <a:xfrm>
            <a:off x="4676775" y="1955799"/>
            <a:ext cx="3978000" cy="360000"/>
          </a:xfrm>
          <a:solidFill>
            <a:schemeClr val="accent2"/>
          </a:solidFill>
        </p:spPr>
        <p:txBody>
          <a:bodyPr lIns="100800" tIns="72000">
            <a:normAutofit/>
          </a:bodyPr>
          <a:lstStyle>
            <a:lvl1pPr marL="0" indent="0">
              <a:lnSpc>
                <a:spcPts val="1800"/>
              </a:lnSpc>
              <a:buNone/>
              <a:defRPr sz="1600" b="1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nl-NL" dirty="0" err="1"/>
              <a:t>Suspendisse</a:t>
            </a:r>
            <a:r>
              <a:rPr lang="nl-NL" dirty="0"/>
              <a:t> </a:t>
            </a:r>
            <a:r>
              <a:rPr lang="nl-NL" dirty="0" err="1"/>
              <a:t>potenti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89254048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kolommen , wit-kader blauw,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"/>
          <p:cNvSpPr>
            <a:spLocks noGrp="1"/>
          </p:cNvSpPr>
          <p:nvPr>
            <p:ph type="title"/>
          </p:nvPr>
        </p:nvSpPr>
        <p:spPr>
          <a:xfrm>
            <a:off x="415976" y="373181"/>
            <a:ext cx="8229600" cy="507600"/>
          </a:xfrm>
        </p:spPr>
        <p:txBody>
          <a:bodyPr bIns="0"/>
          <a:lstStyle/>
          <a:p>
            <a:r>
              <a:rPr lang="nl-NL" dirty="0"/>
              <a:t>Klik om de stijl te bewerken</a:t>
            </a:r>
          </a:p>
        </p:txBody>
      </p:sp>
      <p:sp>
        <p:nvSpPr>
          <p:cNvPr id="9" name="Classificatie"/>
          <p:cNvSpPr>
            <a:spLocks noGrp="1"/>
          </p:cNvSpPr>
          <p:nvPr>
            <p:ph type="body" sz="quarter" idx="12"/>
          </p:nvPr>
        </p:nvSpPr>
        <p:spPr bwMode="white">
          <a:xfrm>
            <a:off x="415976" y="881109"/>
            <a:ext cx="8239074" cy="507600"/>
          </a:xfrm>
        </p:spPr>
        <p:txBody>
          <a:bodyPr lIns="36000" tIns="0"/>
          <a:lstStyle>
            <a:lvl1pPr marL="0" indent="0">
              <a:lnSpc>
                <a:spcPts val="3800"/>
              </a:lnSpc>
              <a:buNone/>
              <a:defRPr sz="3400">
                <a:solidFill>
                  <a:schemeClr val="bg1"/>
                </a:solidFill>
                <a:latin typeface="KPN Accent Light" panose="020B0403040000060004" pitchFamily="34" charset="0"/>
              </a:defRPr>
            </a:lvl1pPr>
          </a:lstStyle>
          <a:p>
            <a:pPr lvl="0"/>
            <a:r>
              <a:rPr lang="nl-NL" dirty="0"/>
              <a:t>Klik om de modelstijlen te bewerken</a:t>
            </a:r>
          </a:p>
        </p:txBody>
      </p:sp>
      <p:sp>
        <p:nvSpPr>
          <p:cNvPr id="19" name="TekstRB_14"/>
          <p:cNvSpPr>
            <a:spLocks noGrp="1"/>
          </p:cNvSpPr>
          <p:nvPr>
            <p:ph type="body" sz="quarter" idx="18" hasCustomPrompt="1"/>
          </p:nvPr>
        </p:nvSpPr>
        <p:spPr>
          <a:xfrm>
            <a:off x="4719600" y="1951200"/>
            <a:ext cx="3952800" cy="3992400"/>
          </a:xfrm>
          <a:ln w="19050">
            <a:solidFill>
              <a:schemeClr val="accent2"/>
            </a:solidFill>
          </a:ln>
        </p:spPr>
        <p:txBody>
          <a:bodyPr lIns="230400" tIns="194400" rIns="230400" bIns="230400">
            <a:noAutofit/>
          </a:bodyPr>
          <a:lstStyle>
            <a:lvl1pPr marL="180000" indent="-180000">
              <a:lnSpc>
                <a:spcPts val="1800"/>
              </a:lnSpc>
              <a:buClr>
                <a:schemeClr val="accent2"/>
              </a:buClr>
              <a:defRPr sz="1400">
                <a:solidFill>
                  <a:schemeClr val="accent2"/>
                </a:solidFill>
                <a:latin typeface="+mn-lt"/>
              </a:defRPr>
            </a:lvl1pPr>
            <a:lvl2pPr marL="363600" indent="-180000">
              <a:lnSpc>
                <a:spcPts val="1800"/>
              </a:lnSpc>
              <a:buClr>
                <a:schemeClr val="accent2"/>
              </a:buClr>
              <a:defRPr sz="1400">
                <a:solidFill>
                  <a:schemeClr val="accent2"/>
                </a:solidFill>
                <a:latin typeface="+mn-lt"/>
              </a:defRPr>
            </a:lvl2pPr>
            <a:lvl3pPr marL="543600" indent="-180000">
              <a:lnSpc>
                <a:spcPts val="1800"/>
              </a:lnSpc>
              <a:buClr>
                <a:schemeClr val="accent2"/>
              </a:buClr>
              <a:defRPr sz="1400">
                <a:solidFill>
                  <a:schemeClr val="accent2"/>
                </a:solidFill>
                <a:latin typeface="+mn-lt"/>
              </a:defRPr>
            </a:lvl3pPr>
            <a:lvl4pPr marL="723600" indent="-180000">
              <a:lnSpc>
                <a:spcPts val="1800"/>
              </a:lnSpc>
              <a:buClr>
                <a:schemeClr val="accent2"/>
              </a:buClr>
              <a:defRPr sz="1400">
                <a:solidFill>
                  <a:schemeClr val="accent2"/>
                </a:solidFill>
                <a:latin typeface="+mn-lt"/>
              </a:defRPr>
            </a:lvl4pPr>
            <a:lvl5pPr marL="903600" indent="-180000">
              <a:lnSpc>
                <a:spcPts val="1800"/>
              </a:lnSpc>
              <a:buClr>
                <a:schemeClr val="accent2"/>
              </a:buClr>
              <a:defRPr sz="1400">
                <a:solidFill>
                  <a:schemeClr val="accent2"/>
                </a:solidFill>
                <a:latin typeface="+mn-lt"/>
              </a:defRPr>
            </a:lvl5pPr>
          </a:lstStyle>
          <a:p>
            <a:pPr lvl="0"/>
            <a:r>
              <a:rPr lang="nl-NL" noProof="0" dirty="0"/>
              <a:t>Eerste niveau</a:t>
            </a:r>
          </a:p>
          <a:p>
            <a:pPr lvl="1"/>
            <a:r>
              <a:rPr lang="nl-NL" noProof="0" dirty="0"/>
              <a:t>Tweede niveau</a:t>
            </a:r>
          </a:p>
          <a:p>
            <a:pPr lvl="2"/>
            <a:r>
              <a:rPr lang="nl-NL" noProof="0" dirty="0"/>
              <a:t>Derde niveau</a:t>
            </a:r>
          </a:p>
          <a:p>
            <a:pPr lvl="3"/>
            <a:r>
              <a:rPr lang="nl-NL" noProof="0" dirty="0"/>
              <a:t>Vierde niveau</a:t>
            </a:r>
          </a:p>
          <a:p>
            <a:pPr lvl="4"/>
            <a:r>
              <a:rPr lang="nl-NL" noProof="0" dirty="0"/>
              <a:t>Vijfde niveau</a:t>
            </a:r>
          </a:p>
        </p:txBody>
      </p:sp>
      <p:sp>
        <p:nvSpPr>
          <p:cNvPr id="10" name="Text Placeholder 14"/>
          <p:cNvSpPr>
            <a:spLocks noGrp="1"/>
          </p:cNvSpPr>
          <p:nvPr>
            <p:ph type="body" sz="quarter" idx="15" hasCustomPrompt="1"/>
          </p:nvPr>
        </p:nvSpPr>
        <p:spPr>
          <a:xfrm>
            <a:off x="421200" y="1908000"/>
            <a:ext cx="4035600" cy="4050000"/>
          </a:xfrm>
        </p:spPr>
        <p:txBody>
          <a:bodyPr tIns="0"/>
          <a:lstStyle>
            <a:lvl1pPr marL="180000" indent="-180000">
              <a:lnSpc>
                <a:spcPts val="1800"/>
              </a:lnSpc>
              <a:defRPr sz="1400">
                <a:latin typeface="+mn-lt"/>
              </a:defRPr>
            </a:lvl1pPr>
            <a:lvl2pPr marL="360000" indent="-180000">
              <a:lnSpc>
                <a:spcPts val="1800"/>
              </a:lnSpc>
              <a:defRPr sz="1400" baseline="0">
                <a:latin typeface="+mn-lt"/>
              </a:defRPr>
            </a:lvl2pPr>
            <a:lvl3pPr marL="540000" indent="-180000">
              <a:lnSpc>
                <a:spcPts val="1800"/>
              </a:lnSpc>
              <a:defRPr sz="1400">
                <a:latin typeface="+mn-lt"/>
              </a:defRPr>
            </a:lvl3pPr>
            <a:lvl4pPr marL="720000" indent="-180000">
              <a:lnSpc>
                <a:spcPts val="1800"/>
              </a:lnSpc>
              <a:defRPr sz="1400">
                <a:latin typeface="+mn-lt"/>
              </a:defRPr>
            </a:lvl4pPr>
            <a:lvl5pPr marL="900000" indent="-180000">
              <a:lnSpc>
                <a:spcPts val="1800"/>
              </a:lnSpc>
              <a:defRPr sz="1400">
                <a:latin typeface="+mn-lt"/>
              </a:defRPr>
            </a:lvl5pPr>
          </a:lstStyle>
          <a:p>
            <a:pPr lvl="0"/>
            <a:r>
              <a:rPr lang="nl-NL" noProof="0" dirty="0"/>
              <a:t>Eerste niveau</a:t>
            </a:r>
          </a:p>
          <a:p>
            <a:pPr lvl="1"/>
            <a:r>
              <a:rPr lang="nl-NL" noProof="0" dirty="0"/>
              <a:t>Tweede niveau</a:t>
            </a:r>
          </a:p>
          <a:p>
            <a:pPr lvl="2"/>
            <a:r>
              <a:rPr lang="nl-NL" noProof="0" dirty="0"/>
              <a:t>Derde niveau</a:t>
            </a:r>
          </a:p>
          <a:p>
            <a:pPr lvl="3"/>
            <a:r>
              <a:rPr lang="nl-NL" noProof="0" dirty="0"/>
              <a:t>Vierde niveau</a:t>
            </a:r>
          </a:p>
          <a:p>
            <a:pPr lvl="4"/>
            <a:r>
              <a:rPr lang="nl-NL" noProof="0" dirty="0"/>
              <a:t>Vijfde niveau</a:t>
            </a:r>
          </a:p>
        </p:txBody>
      </p:sp>
    </p:spTree>
    <p:extLst>
      <p:ext uri="{BB962C8B-B14F-4D97-AF65-F5344CB8AC3E}">
        <p14:creationId xmlns:p14="http://schemas.microsoft.com/office/powerpoint/2010/main" val="389643679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kolommen , wit-2blokken groen,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"/>
          <p:cNvSpPr>
            <a:spLocks noGrp="1"/>
          </p:cNvSpPr>
          <p:nvPr>
            <p:ph type="title"/>
          </p:nvPr>
        </p:nvSpPr>
        <p:spPr>
          <a:xfrm>
            <a:off x="415976" y="373181"/>
            <a:ext cx="8229600" cy="507600"/>
          </a:xfrm>
        </p:spPr>
        <p:txBody>
          <a:bodyPr bIns="0"/>
          <a:lstStyle/>
          <a:p>
            <a:r>
              <a:rPr lang="nl-NL" dirty="0"/>
              <a:t>Klik om de stijl te bewerken</a:t>
            </a:r>
          </a:p>
        </p:txBody>
      </p:sp>
      <p:sp>
        <p:nvSpPr>
          <p:cNvPr id="9" name="Classificatie"/>
          <p:cNvSpPr>
            <a:spLocks noGrp="1"/>
          </p:cNvSpPr>
          <p:nvPr>
            <p:ph type="body" sz="quarter" idx="12"/>
          </p:nvPr>
        </p:nvSpPr>
        <p:spPr bwMode="white">
          <a:xfrm>
            <a:off x="415976" y="881109"/>
            <a:ext cx="8239074" cy="507600"/>
          </a:xfrm>
        </p:spPr>
        <p:txBody>
          <a:bodyPr lIns="36000" tIns="0"/>
          <a:lstStyle>
            <a:lvl1pPr marL="0" indent="0">
              <a:lnSpc>
                <a:spcPts val="3800"/>
              </a:lnSpc>
              <a:buNone/>
              <a:defRPr sz="3400">
                <a:solidFill>
                  <a:schemeClr val="bg1"/>
                </a:solidFill>
                <a:latin typeface="KPN Accent Light" panose="020B0403040000060004" pitchFamily="34" charset="0"/>
              </a:defRPr>
            </a:lvl1pPr>
          </a:lstStyle>
          <a:p>
            <a:pPr lvl="0"/>
            <a:r>
              <a:rPr lang="nl-NL" dirty="0"/>
              <a:t>Klik om de modelstijlen te bewerken</a:t>
            </a:r>
          </a:p>
        </p:txBody>
      </p:sp>
      <p:sp>
        <p:nvSpPr>
          <p:cNvPr id="19" name="TekstRB_14"/>
          <p:cNvSpPr>
            <a:spLocks noGrp="1"/>
          </p:cNvSpPr>
          <p:nvPr>
            <p:ph type="body" sz="quarter" idx="18" hasCustomPrompt="1"/>
          </p:nvPr>
        </p:nvSpPr>
        <p:spPr>
          <a:xfrm>
            <a:off x="4680000" y="1954800"/>
            <a:ext cx="3974400" cy="1890000"/>
          </a:xfrm>
          <a:solidFill>
            <a:schemeClr val="accent1"/>
          </a:solidFill>
          <a:ln w="19050">
            <a:noFill/>
          </a:ln>
        </p:spPr>
        <p:txBody>
          <a:bodyPr lIns="230400" tIns="194400" rIns="230400" bIns="230400">
            <a:noAutofit/>
          </a:bodyPr>
          <a:lstStyle>
            <a:lvl1pPr marL="180000" indent="-180000">
              <a:lnSpc>
                <a:spcPts val="1800"/>
              </a:lnSpc>
              <a:buClr>
                <a:schemeClr val="bg1"/>
              </a:buClr>
              <a:defRPr sz="1400">
                <a:solidFill>
                  <a:schemeClr val="bg1"/>
                </a:solidFill>
                <a:latin typeface="+mn-lt"/>
              </a:defRPr>
            </a:lvl1pPr>
            <a:lvl2pPr marL="360000" indent="-180000">
              <a:lnSpc>
                <a:spcPts val="1800"/>
              </a:lnSpc>
              <a:buClr>
                <a:schemeClr val="bg1"/>
              </a:buClr>
              <a:defRPr sz="1400">
                <a:solidFill>
                  <a:schemeClr val="bg1"/>
                </a:solidFill>
                <a:latin typeface="+mn-lt"/>
              </a:defRPr>
            </a:lvl2pPr>
            <a:lvl3pPr marL="540000" indent="-180000">
              <a:lnSpc>
                <a:spcPts val="1800"/>
              </a:lnSpc>
              <a:buClr>
                <a:schemeClr val="bg1"/>
              </a:buClr>
              <a:defRPr sz="1400">
                <a:solidFill>
                  <a:schemeClr val="bg1"/>
                </a:solidFill>
                <a:latin typeface="+mn-lt"/>
              </a:defRPr>
            </a:lvl3pPr>
            <a:lvl4pPr marL="720000" indent="-180000">
              <a:lnSpc>
                <a:spcPts val="1800"/>
              </a:lnSpc>
              <a:buClr>
                <a:schemeClr val="bg1"/>
              </a:buClr>
              <a:defRPr sz="1400">
                <a:solidFill>
                  <a:schemeClr val="bg1"/>
                </a:solidFill>
                <a:latin typeface="+mn-lt"/>
              </a:defRPr>
            </a:lvl4pPr>
            <a:lvl5pPr marL="900000" indent="-180000">
              <a:lnSpc>
                <a:spcPts val="1800"/>
              </a:lnSpc>
              <a:buClr>
                <a:schemeClr val="bg1"/>
              </a:buClr>
              <a:defRPr sz="1400">
                <a:solidFill>
                  <a:schemeClr val="bg1"/>
                </a:solidFill>
                <a:latin typeface="+mn-lt"/>
              </a:defRPr>
            </a:lvl5pPr>
          </a:lstStyle>
          <a:p>
            <a:pPr lvl="0"/>
            <a:r>
              <a:rPr lang="nl-NL" noProof="0" dirty="0"/>
              <a:t>Eerste niveau</a:t>
            </a:r>
          </a:p>
          <a:p>
            <a:pPr lvl="1"/>
            <a:r>
              <a:rPr lang="nl-NL" noProof="0" dirty="0"/>
              <a:t>Tweede niveau</a:t>
            </a:r>
          </a:p>
          <a:p>
            <a:pPr lvl="2"/>
            <a:r>
              <a:rPr lang="nl-NL" noProof="0" dirty="0"/>
              <a:t>Derde niveau</a:t>
            </a:r>
          </a:p>
          <a:p>
            <a:pPr lvl="3"/>
            <a:r>
              <a:rPr lang="nl-NL" noProof="0" dirty="0"/>
              <a:t>Vierde niveau</a:t>
            </a:r>
          </a:p>
          <a:p>
            <a:pPr lvl="4"/>
            <a:r>
              <a:rPr lang="nl-NL" noProof="0" dirty="0"/>
              <a:t>Vijfde niveau</a:t>
            </a:r>
          </a:p>
        </p:txBody>
      </p:sp>
      <p:sp>
        <p:nvSpPr>
          <p:cNvPr id="6" name="TekstRO_14"/>
          <p:cNvSpPr>
            <a:spLocks noGrp="1"/>
          </p:cNvSpPr>
          <p:nvPr>
            <p:ph type="body" sz="quarter" idx="19" hasCustomPrompt="1"/>
          </p:nvPr>
        </p:nvSpPr>
        <p:spPr>
          <a:xfrm>
            <a:off x="4680000" y="4075199"/>
            <a:ext cx="3974400" cy="1890000"/>
          </a:xfrm>
          <a:solidFill>
            <a:schemeClr val="accent1"/>
          </a:solidFill>
        </p:spPr>
        <p:txBody>
          <a:bodyPr lIns="230400" tIns="194400" rIns="230400" bIns="230400"/>
          <a:lstStyle>
            <a:lvl1pPr marL="180000" indent="-180000" algn="l" rtl="0" eaLnBrk="1" latinLnBrk="0" hangingPunct="1">
              <a:lnSpc>
                <a:spcPts val="1800"/>
              </a:lnSpc>
              <a:spcBef>
                <a:spcPts val="0"/>
              </a:spcBef>
              <a:buClr>
                <a:schemeClr val="bg1"/>
              </a:buClr>
              <a:buSzPct val="100000"/>
              <a:buFont typeface="Symbol" panose="05050102010706020507" pitchFamily="18" charset="2"/>
              <a:buChar char=""/>
              <a:defRPr lang="en-US" sz="1400" kern="1200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360000" indent="-180000" algn="l" rtl="0" eaLnBrk="1" latinLnBrk="0" hangingPunct="1">
              <a:lnSpc>
                <a:spcPts val="1800"/>
              </a:lnSpc>
              <a:spcBef>
                <a:spcPts val="0"/>
              </a:spcBef>
              <a:buClr>
                <a:schemeClr val="bg1"/>
              </a:buClr>
              <a:buSzPct val="100000"/>
              <a:buFont typeface="Symbol" panose="05050102010706020507" pitchFamily="18" charset="2"/>
              <a:buChar char=""/>
              <a:defRPr lang="en-US" sz="14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540000" indent="-180000" algn="l" rtl="0" eaLnBrk="1" latinLnBrk="0" hangingPunct="1">
              <a:lnSpc>
                <a:spcPts val="1800"/>
              </a:lnSpc>
              <a:spcBef>
                <a:spcPts val="0"/>
              </a:spcBef>
              <a:buClr>
                <a:schemeClr val="bg1"/>
              </a:buClr>
              <a:buSzPct val="100000"/>
              <a:buFont typeface="Symbol" panose="05050102010706020507" pitchFamily="18" charset="2"/>
              <a:buChar char=""/>
              <a:defRPr lang="en-US" sz="14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720000" indent="-180000" algn="l" rtl="0" eaLnBrk="1" latinLnBrk="0" hangingPunct="1">
              <a:lnSpc>
                <a:spcPts val="1800"/>
              </a:lnSpc>
              <a:spcBef>
                <a:spcPts val="0"/>
              </a:spcBef>
              <a:buClr>
                <a:schemeClr val="bg1"/>
              </a:buClr>
              <a:buSzPct val="100000"/>
              <a:buFont typeface="Symbol" panose="05050102010706020507" pitchFamily="18" charset="2"/>
              <a:buChar char=""/>
              <a:defRPr lang="en-US" sz="14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900000" indent="-180000" algn="l" rtl="0" eaLnBrk="1" latinLnBrk="0" hangingPunct="1">
              <a:lnSpc>
                <a:spcPts val="1800"/>
              </a:lnSpc>
              <a:spcBef>
                <a:spcPts val="0"/>
              </a:spcBef>
              <a:buClr>
                <a:schemeClr val="bg1"/>
              </a:buClr>
              <a:buSzPct val="100000"/>
              <a:buFont typeface="Symbol" panose="05050102010706020507" pitchFamily="18" charset="2"/>
              <a:buChar char=""/>
              <a:defRPr lang="nl-NL" sz="14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nl-NL" noProof="0" dirty="0"/>
              <a:t>Eerste niveau</a:t>
            </a:r>
          </a:p>
          <a:p>
            <a:pPr lvl="1"/>
            <a:r>
              <a:rPr lang="nl-NL" noProof="0" dirty="0"/>
              <a:t>Tweede niveau</a:t>
            </a:r>
          </a:p>
          <a:p>
            <a:pPr lvl="2"/>
            <a:r>
              <a:rPr lang="nl-NL" noProof="0" dirty="0"/>
              <a:t>Derde niveau</a:t>
            </a:r>
          </a:p>
          <a:p>
            <a:pPr lvl="3"/>
            <a:r>
              <a:rPr lang="nl-NL" noProof="0" dirty="0"/>
              <a:t>Vierde niveau</a:t>
            </a:r>
          </a:p>
          <a:p>
            <a:pPr lvl="4"/>
            <a:r>
              <a:rPr lang="nl-NL" noProof="0" dirty="0"/>
              <a:t>Vijfde niveau</a:t>
            </a:r>
          </a:p>
        </p:txBody>
      </p:sp>
      <p:sp>
        <p:nvSpPr>
          <p:cNvPr id="16" name="Text Placeholder 14"/>
          <p:cNvSpPr>
            <a:spLocks noGrp="1"/>
          </p:cNvSpPr>
          <p:nvPr>
            <p:ph type="body" sz="quarter" idx="15" hasCustomPrompt="1"/>
          </p:nvPr>
        </p:nvSpPr>
        <p:spPr>
          <a:xfrm>
            <a:off x="421200" y="1908000"/>
            <a:ext cx="4035600" cy="4050000"/>
          </a:xfrm>
        </p:spPr>
        <p:txBody>
          <a:bodyPr tIns="0"/>
          <a:lstStyle>
            <a:lvl1pPr marL="180000" indent="-180000">
              <a:lnSpc>
                <a:spcPts val="1800"/>
              </a:lnSpc>
              <a:defRPr sz="1400">
                <a:latin typeface="+mn-lt"/>
              </a:defRPr>
            </a:lvl1pPr>
            <a:lvl2pPr marL="360000" indent="-180000">
              <a:lnSpc>
                <a:spcPts val="1800"/>
              </a:lnSpc>
              <a:defRPr sz="1400" baseline="0">
                <a:latin typeface="+mn-lt"/>
              </a:defRPr>
            </a:lvl2pPr>
            <a:lvl3pPr marL="540000" indent="-180000">
              <a:lnSpc>
                <a:spcPts val="1800"/>
              </a:lnSpc>
              <a:defRPr sz="1400">
                <a:latin typeface="+mn-lt"/>
              </a:defRPr>
            </a:lvl3pPr>
            <a:lvl4pPr marL="720000" indent="-180000">
              <a:lnSpc>
                <a:spcPts val="1800"/>
              </a:lnSpc>
              <a:defRPr sz="1400">
                <a:latin typeface="+mn-lt"/>
              </a:defRPr>
            </a:lvl4pPr>
            <a:lvl5pPr marL="900000" indent="-180000">
              <a:lnSpc>
                <a:spcPts val="1800"/>
              </a:lnSpc>
              <a:defRPr sz="1400">
                <a:latin typeface="+mn-lt"/>
              </a:defRPr>
            </a:lvl5pPr>
          </a:lstStyle>
          <a:p>
            <a:pPr lvl="0"/>
            <a:r>
              <a:rPr lang="nl-NL" noProof="0" dirty="0"/>
              <a:t>Eerste niveau</a:t>
            </a:r>
          </a:p>
          <a:p>
            <a:pPr lvl="1"/>
            <a:r>
              <a:rPr lang="nl-NL" noProof="0" dirty="0"/>
              <a:t>Tweede niveau</a:t>
            </a:r>
          </a:p>
          <a:p>
            <a:pPr lvl="2"/>
            <a:r>
              <a:rPr lang="nl-NL" noProof="0" dirty="0"/>
              <a:t>Derde niveau</a:t>
            </a:r>
          </a:p>
          <a:p>
            <a:pPr lvl="3"/>
            <a:r>
              <a:rPr lang="nl-NL" noProof="0" dirty="0"/>
              <a:t>Vierde niveau</a:t>
            </a:r>
          </a:p>
          <a:p>
            <a:pPr lvl="4"/>
            <a:r>
              <a:rPr lang="nl-NL" noProof="0" dirty="0"/>
              <a:t>Vijfde niveau</a:t>
            </a:r>
          </a:p>
        </p:txBody>
      </p:sp>
    </p:spTree>
    <p:extLst>
      <p:ext uri="{BB962C8B-B14F-4D97-AF65-F5344CB8AC3E}">
        <p14:creationId xmlns:p14="http://schemas.microsoft.com/office/powerpoint/2010/main" val="204533249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kolommen , wit-2blokken blauw,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"/>
          <p:cNvSpPr>
            <a:spLocks noGrp="1"/>
          </p:cNvSpPr>
          <p:nvPr>
            <p:ph type="title"/>
          </p:nvPr>
        </p:nvSpPr>
        <p:spPr>
          <a:xfrm>
            <a:off x="415976" y="373181"/>
            <a:ext cx="8229600" cy="507600"/>
          </a:xfrm>
        </p:spPr>
        <p:txBody>
          <a:bodyPr bIns="0"/>
          <a:lstStyle/>
          <a:p>
            <a:r>
              <a:rPr lang="nl-NL" dirty="0"/>
              <a:t>Klik om de stijl te bewerken</a:t>
            </a:r>
          </a:p>
        </p:txBody>
      </p:sp>
      <p:sp>
        <p:nvSpPr>
          <p:cNvPr id="9" name="Classificatie"/>
          <p:cNvSpPr>
            <a:spLocks noGrp="1"/>
          </p:cNvSpPr>
          <p:nvPr>
            <p:ph type="body" sz="quarter" idx="12"/>
          </p:nvPr>
        </p:nvSpPr>
        <p:spPr bwMode="white">
          <a:xfrm>
            <a:off x="415976" y="881109"/>
            <a:ext cx="8239074" cy="507600"/>
          </a:xfrm>
        </p:spPr>
        <p:txBody>
          <a:bodyPr lIns="36000" tIns="0"/>
          <a:lstStyle>
            <a:lvl1pPr marL="0" indent="0">
              <a:lnSpc>
                <a:spcPts val="3800"/>
              </a:lnSpc>
              <a:buNone/>
              <a:defRPr sz="3400">
                <a:solidFill>
                  <a:schemeClr val="bg1"/>
                </a:solidFill>
                <a:latin typeface="KPN Accent Light" panose="020B0403040000060004" pitchFamily="34" charset="0"/>
              </a:defRPr>
            </a:lvl1pPr>
          </a:lstStyle>
          <a:p>
            <a:pPr lvl="0"/>
            <a:r>
              <a:rPr lang="nl-NL" dirty="0"/>
              <a:t>Klik om de modelstijlen te bewerken</a:t>
            </a:r>
          </a:p>
        </p:txBody>
      </p:sp>
      <p:sp>
        <p:nvSpPr>
          <p:cNvPr id="12" name="Text Placeholder 14"/>
          <p:cNvSpPr>
            <a:spLocks noGrp="1"/>
          </p:cNvSpPr>
          <p:nvPr>
            <p:ph type="body" sz="quarter" idx="15" hasCustomPrompt="1"/>
          </p:nvPr>
        </p:nvSpPr>
        <p:spPr>
          <a:xfrm>
            <a:off x="421200" y="1908000"/>
            <a:ext cx="4035600" cy="4050000"/>
          </a:xfrm>
        </p:spPr>
        <p:txBody>
          <a:bodyPr tIns="0"/>
          <a:lstStyle>
            <a:lvl1pPr marL="180000" indent="-180000">
              <a:lnSpc>
                <a:spcPts val="1800"/>
              </a:lnSpc>
              <a:defRPr sz="1400">
                <a:latin typeface="+mn-lt"/>
              </a:defRPr>
            </a:lvl1pPr>
            <a:lvl2pPr marL="360000" indent="-180000">
              <a:lnSpc>
                <a:spcPts val="1800"/>
              </a:lnSpc>
              <a:defRPr sz="1400" baseline="0">
                <a:latin typeface="+mn-lt"/>
              </a:defRPr>
            </a:lvl2pPr>
            <a:lvl3pPr marL="540000" indent="-180000">
              <a:lnSpc>
                <a:spcPts val="1800"/>
              </a:lnSpc>
              <a:defRPr sz="1400">
                <a:latin typeface="+mn-lt"/>
              </a:defRPr>
            </a:lvl3pPr>
            <a:lvl4pPr marL="720000" indent="-180000">
              <a:lnSpc>
                <a:spcPts val="1800"/>
              </a:lnSpc>
              <a:defRPr sz="1400">
                <a:latin typeface="+mn-lt"/>
              </a:defRPr>
            </a:lvl4pPr>
            <a:lvl5pPr marL="900000" indent="-180000">
              <a:lnSpc>
                <a:spcPts val="1800"/>
              </a:lnSpc>
              <a:defRPr sz="1400">
                <a:latin typeface="+mn-lt"/>
              </a:defRPr>
            </a:lvl5pPr>
          </a:lstStyle>
          <a:p>
            <a:pPr lvl="0"/>
            <a:r>
              <a:rPr lang="nl-NL" noProof="0" dirty="0"/>
              <a:t>Eerste niveau</a:t>
            </a:r>
          </a:p>
          <a:p>
            <a:pPr lvl="1"/>
            <a:r>
              <a:rPr lang="nl-NL" noProof="0" dirty="0"/>
              <a:t>Tweede niveau</a:t>
            </a:r>
          </a:p>
          <a:p>
            <a:pPr lvl="2"/>
            <a:r>
              <a:rPr lang="nl-NL" noProof="0" dirty="0"/>
              <a:t>Derde niveau</a:t>
            </a:r>
          </a:p>
          <a:p>
            <a:pPr lvl="3"/>
            <a:r>
              <a:rPr lang="nl-NL" noProof="0" dirty="0"/>
              <a:t>Vierde niveau</a:t>
            </a:r>
          </a:p>
          <a:p>
            <a:pPr lvl="4"/>
            <a:r>
              <a:rPr lang="nl-NL" noProof="0" dirty="0"/>
              <a:t>Vijfde niveau</a:t>
            </a:r>
          </a:p>
        </p:txBody>
      </p:sp>
      <p:sp>
        <p:nvSpPr>
          <p:cNvPr id="13" name="TekstRB_14"/>
          <p:cNvSpPr>
            <a:spLocks noGrp="1"/>
          </p:cNvSpPr>
          <p:nvPr>
            <p:ph type="body" sz="quarter" idx="18" hasCustomPrompt="1"/>
          </p:nvPr>
        </p:nvSpPr>
        <p:spPr>
          <a:xfrm>
            <a:off x="4680000" y="1954800"/>
            <a:ext cx="3974400" cy="1890000"/>
          </a:xfrm>
          <a:solidFill>
            <a:schemeClr val="accent2"/>
          </a:solidFill>
          <a:ln w="19050">
            <a:noFill/>
          </a:ln>
        </p:spPr>
        <p:txBody>
          <a:bodyPr lIns="230400" tIns="194400" rIns="230400" bIns="230400">
            <a:noAutofit/>
          </a:bodyPr>
          <a:lstStyle>
            <a:lvl1pPr marL="180000" indent="-180000">
              <a:lnSpc>
                <a:spcPts val="1800"/>
              </a:lnSpc>
              <a:buClr>
                <a:schemeClr val="bg1"/>
              </a:buClr>
              <a:defRPr sz="1400">
                <a:solidFill>
                  <a:schemeClr val="bg1"/>
                </a:solidFill>
                <a:latin typeface="+mn-lt"/>
              </a:defRPr>
            </a:lvl1pPr>
            <a:lvl2pPr marL="360000" indent="-180000">
              <a:lnSpc>
                <a:spcPts val="1800"/>
              </a:lnSpc>
              <a:buClr>
                <a:schemeClr val="bg1"/>
              </a:buClr>
              <a:defRPr sz="1400">
                <a:solidFill>
                  <a:schemeClr val="bg1"/>
                </a:solidFill>
                <a:latin typeface="+mn-lt"/>
              </a:defRPr>
            </a:lvl2pPr>
            <a:lvl3pPr marL="540000" indent="-180000">
              <a:lnSpc>
                <a:spcPts val="1800"/>
              </a:lnSpc>
              <a:buClr>
                <a:schemeClr val="bg1"/>
              </a:buClr>
              <a:defRPr sz="1400">
                <a:solidFill>
                  <a:schemeClr val="bg1"/>
                </a:solidFill>
                <a:latin typeface="+mn-lt"/>
              </a:defRPr>
            </a:lvl3pPr>
            <a:lvl4pPr marL="720000" indent="-180000">
              <a:lnSpc>
                <a:spcPts val="1800"/>
              </a:lnSpc>
              <a:buClr>
                <a:schemeClr val="bg1"/>
              </a:buClr>
              <a:defRPr sz="1400">
                <a:solidFill>
                  <a:schemeClr val="bg1"/>
                </a:solidFill>
                <a:latin typeface="+mn-lt"/>
              </a:defRPr>
            </a:lvl4pPr>
            <a:lvl5pPr marL="900000" indent="-180000">
              <a:lnSpc>
                <a:spcPts val="1800"/>
              </a:lnSpc>
              <a:buClr>
                <a:schemeClr val="bg1"/>
              </a:buClr>
              <a:defRPr sz="1400">
                <a:solidFill>
                  <a:schemeClr val="bg1"/>
                </a:solidFill>
                <a:latin typeface="+mn-lt"/>
              </a:defRPr>
            </a:lvl5pPr>
          </a:lstStyle>
          <a:p>
            <a:pPr lvl="0"/>
            <a:r>
              <a:rPr lang="nl-NL" noProof="0" dirty="0"/>
              <a:t>Eerste niveau</a:t>
            </a:r>
          </a:p>
          <a:p>
            <a:pPr lvl="1"/>
            <a:r>
              <a:rPr lang="nl-NL" noProof="0" dirty="0"/>
              <a:t>Tweede niveau</a:t>
            </a:r>
          </a:p>
          <a:p>
            <a:pPr lvl="2"/>
            <a:r>
              <a:rPr lang="nl-NL" noProof="0" dirty="0"/>
              <a:t>Derde niveau</a:t>
            </a:r>
          </a:p>
          <a:p>
            <a:pPr lvl="3"/>
            <a:r>
              <a:rPr lang="nl-NL" noProof="0" dirty="0"/>
              <a:t>Vierde niveau</a:t>
            </a:r>
          </a:p>
          <a:p>
            <a:pPr lvl="4"/>
            <a:r>
              <a:rPr lang="nl-NL" noProof="0" dirty="0"/>
              <a:t>Vijfde niveau</a:t>
            </a:r>
          </a:p>
        </p:txBody>
      </p:sp>
      <p:sp>
        <p:nvSpPr>
          <p:cNvPr id="14" name="TekstRO_14"/>
          <p:cNvSpPr>
            <a:spLocks noGrp="1"/>
          </p:cNvSpPr>
          <p:nvPr>
            <p:ph type="body" sz="quarter" idx="19" hasCustomPrompt="1"/>
          </p:nvPr>
        </p:nvSpPr>
        <p:spPr>
          <a:xfrm>
            <a:off x="4680000" y="4075199"/>
            <a:ext cx="3974400" cy="1890000"/>
          </a:xfrm>
          <a:solidFill>
            <a:schemeClr val="accent2"/>
          </a:solidFill>
        </p:spPr>
        <p:txBody>
          <a:bodyPr lIns="230400" tIns="194400" rIns="230400" bIns="230400"/>
          <a:lstStyle>
            <a:lvl1pPr marL="180000" indent="-180000" algn="l" rtl="0" eaLnBrk="1" latinLnBrk="0" hangingPunct="1">
              <a:lnSpc>
                <a:spcPts val="1800"/>
              </a:lnSpc>
              <a:spcBef>
                <a:spcPts val="0"/>
              </a:spcBef>
              <a:buClr>
                <a:schemeClr val="bg1"/>
              </a:buClr>
              <a:buSzPct val="100000"/>
              <a:buFont typeface="Symbol" panose="05050102010706020507" pitchFamily="18" charset="2"/>
              <a:buChar char=""/>
              <a:defRPr lang="en-US" sz="1400" kern="1200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360000" indent="-180000" algn="l" rtl="0" eaLnBrk="1" latinLnBrk="0" hangingPunct="1">
              <a:lnSpc>
                <a:spcPts val="1800"/>
              </a:lnSpc>
              <a:spcBef>
                <a:spcPts val="0"/>
              </a:spcBef>
              <a:buClr>
                <a:schemeClr val="bg1"/>
              </a:buClr>
              <a:buSzPct val="100000"/>
              <a:buFont typeface="Symbol" panose="05050102010706020507" pitchFamily="18" charset="2"/>
              <a:buChar char=""/>
              <a:defRPr lang="en-US" sz="14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540000" indent="-180000" algn="l" rtl="0" eaLnBrk="1" latinLnBrk="0" hangingPunct="1">
              <a:lnSpc>
                <a:spcPts val="1800"/>
              </a:lnSpc>
              <a:spcBef>
                <a:spcPts val="0"/>
              </a:spcBef>
              <a:buClr>
                <a:schemeClr val="bg1"/>
              </a:buClr>
              <a:buSzPct val="100000"/>
              <a:buFont typeface="Symbol" panose="05050102010706020507" pitchFamily="18" charset="2"/>
              <a:buChar char=""/>
              <a:defRPr lang="en-US" sz="14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720000" indent="-180000" algn="l" rtl="0" eaLnBrk="1" latinLnBrk="0" hangingPunct="1">
              <a:lnSpc>
                <a:spcPts val="1800"/>
              </a:lnSpc>
              <a:spcBef>
                <a:spcPts val="0"/>
              </a:spcBef>
              <a:buClr>
                <a:schemeClr val="bg1"/>
              </a:buClr>
              <a:buSzPct val="100000"/>
              <a:buFont typeface="Symbol" panose="05050102010706020507" pitchFamily="18" charset="2"/>
              <a:buChar char=""/>
              <a:defRPr lang="en-US" sz="14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900000" indent="-180000" algn="l" rtl="0" eaLnBrk="1" latinLnBrk="0" hangingPunct="1">
              <a:lnSpc>
                <a:spcPts val="1800"/>
              </a:lnSpc>
              <a:spcBef>
                <a:spcPts val="0"/>
              </a:spcBef>
              <a:buClr>
                <a:schemeClr val="bg1"/>
              </a:buClr>
              <a:buSzPct val="100000"/>
              <a:buFont typeface="Symbol" panose="05050102010706020507" pitchFamily="18" charset="2"/>
              <a:buChar char=""/>
              <a:defRPr lang="nl-NL" sz="14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nl-NL" noProof="0" dirty="0"/>
              <a:t>Eerste niveau</a:t>
            </a:r>
          </a:p>
          <a:p>
            <a:pPr lvl="1"/>
            <a:r>
              <a:rPr lang="nl-NL" noProof="0" dirty="0"/>
              <a:t>Tweede niveau</a:t>
            </a:r>
          </a:p>
          <a:p>
            <a:pPr lvl="2"/>
            <a:r>
              <a:rPr lang="nl-NL" noProof="0" dirty="0"/>
              <a:t>Derde niveau</a:t>
            </a:r>
          </a:p>
          <a:p>
            <a:pPr lvl="3"/>
            <a:r>
              <a:rPr lang="nl-NL" noProof="0" dirty="0"/>
              <a:t>Vierde niveau</a:t>
            </a:r>
          </a:p>
          <a:p>
            <a:pPr lvl="4"/>
            <a:r>
              <a:rPr lang="nl-NL" noProof="0" dirty="0"/>
              <a:t>Vijfde niveau</a:t>
            </a:r>
          </a:p>
        </p:txBody>
      </p:sp>
    </p:spTree>
    <p:extLst>
      <p:ext uri="{BB962C8B-B14F-4D97-AF65-F5344CB8AC3E}">
        <p14:creationId xmlns:p14="http://schemas.microsoft.com/office/powerpoint/2010/main" val="92773742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kolommen , wit-2blokken groen-blauw,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"/>
          <p:cNvSpPr>
            <a:spLocks noGrp="1"/>
          </p:cNvSpPr>
          <p:nvPr>
            <p:ph type="title"/>
          </p:nvPr>
        </p:nvSpPr>
        <p:spPr>
          <a:xfrm>
            <a:off x="415976" y="373181"/>
            <a:ext cx="8229600" cy="507600"/>
          </a:xfrm>
        </p:spPr>
        <p:txBody>
          <a:bodyPr bIns="0"/>
          <a:lstStyle/>
          <a:p>
            <a:r>
              <a:rPr lang="nl-NL" dirty="0"/>
              <a:t>Klik om de stijl te bewerken</a:t>
            </a:r>
          </a:p>
        </p:txBody>
      </p:sp>
      <p:sp>
        <p:nvSpPr>
          <p:cNvPr id="9" name="Classificatie"/>
          <p:cNvSpPr>
            <a:spLocks noGrp="1"/>
          </p:cNvSpPr>
          <p:nvPr>
            <p:ph type="body" sz="quarter" idx="12"/>
          </p:nvPr>
        </p:nvSpPr>
        <p:spPr bwMode="white">
          <a:xfrm>
            <a:off x="415976" y="881109"/>
            <a:ext cx="8239074" cy="507600"/>
          </a:xfrm>
        </p:spPr>
        <p:txBody>
          <a:bodyPr lIns="36000" tIns="0"/>
          <a:lstStyle>
            <a:lvl1pPr marL="0" indent="0">
              <a:lnSpc>
                <a:spcPts val="3800"/>
              </a:lnSpc>
              <a:buNone/>
              <a:defRPr sz="3400">
                <a:solidFill>
                  <a:schemeClr val="bg1"/>
                </a:solidFill>
                <a:latin typeface="KPN Accent Light" panose="020B0403040000060004" pitchFamily="34" charset="0"/>
              </a:defRPr>
            </a:lvl1pPr>
          </a:lstStyle>
          <a:p>
            <a:pPr lvl="0"/>
            <a:r>
              <a:rPr lang="nl-NL" dirty="0"/>
              <a:t>Klik om de modelstijlen te bewerken</a:t>
            </a:r>
          </a:p>
        </p:txBody>
      </p:sp>
      <p:sp>
        <p:nvSpPr>
          <p:cNvPr id="10" name="Text Placeholder 14"/>
          <p:cNvSpPr>
            <a:spLocks noGrp="1"/>
          </p:cNvSpPr>
          <p:nvPr>
            <p:ph type="body" sz="quarter" idx="15" hasCustomPrompt="1"/>
          </p:nvPr>
        </p:nvSpPr>
        <p:spPr>
          <a:xfrm>
            <a:off x="421200" y="1908000"/>
            <a:ext cx="4035600" cy="4050000"/>
          </a:xfrm>
        </p:spPr>
        <p:txBody>
          <a:bodyPr tIns="0"/>
          <a:lstStyle>
            <a:lvl1pPr marL="180000" indent="-180000">
              <a:lnSpc>
                <a:spcPts val="1800"/>
              </a:lnSpc>
              <a:defRPr sz="1400">
                <a:latin typeface="+mn-lt"/>
              </a:defRPr>
            </a:lvl1pPr>
            <a:lvl2pPr marL="360000" indent="-180000">
              <a:lnSpc>
                <a:spcPts val="1800"/>
              </a:lnSpc>
              <a:defRPr sz="1400" baseline="0">
                <a:latin typeface="+mn-lt"/>
              </a:defRPr>
            </a:lvl2pPr>
            <a:lvl3pPr marL="540000" indent="-180000">
              <a:lnSpc>
                <a:spcPts val="1800"/>
              </a:lnSpc>
              <a:defRPr sz="1400">
                <a:latin typeface="+mn-lt"/>
              </a:defRPr>
            </a:lvl3pPr>
            <a:lvl4pPr marL="720000" indent="-180000">
              <a:lnSpc>
                <a:spcPts val="1800"/>
              </a:lnSpc>
              <a:defRPr sz="1400">
                <a:latin typeface="+mn-lt"/>
              </a:defRPr>
            </a:lvl4pPr>
            <a:lvl5pPr marL="900000" indent="-180000">
              <a:lnSpc>
                <a:spcPts val="1800"/>
              </a:lnSpc>
              <a:defRPr sz="1400">
                <a:latin typeface="+mn-lt"/>
              </a:defRPr>
            </a:lvl5pPr>
          </a:lstStyle>
          <a:p>
            <a:pPr lvl="0"/>
            <a:r>
              <a:rPr lang="nl-NL" noProof="0" dirty="0"/>
              <a:t>Eerste niveau</a:t>
            </a:r>
          </a:p>
          <a:p>
            <a:pPr lvl="1"/>
            <a:r>
              <a:rPr lang="nl-NL" noProof="0" dirty="0"/>
              <a:t>Tweede niveau</a:t>
            </a:r>
          </a:p>
          <a:p>
            <a:pPr lvl="2"/>
            <a:r>
              <a:rPr lang="nl-NL" noProof="0" dirty="0"/>
              <a:t>Derde niveau</a:t>
            </a:r>
          </a:p>
          <a:p>
            <a:pPr lvl="3"/>
            <a:r>
              <a:rPr lang="nl-NL" noProof="0" dirty="0"/>
              <a:t>Vierde niveau</a:t>
            </a:r>
          </a:p>
          <a:p>
            <a:pPr lvl="4"/>
            <a:r>
              <a:rPr lang="nl-NL" noProof="0" dirty="0"/>
              <a:t>Vijfde niveau</a:t>
            </a:r>
          </a:p>
        </p:txBody>
      </p:sp>
      <p:sp>
        <p:nvSpPr>
          <p:cNvPr id="11" name="TekstRB_14"/>
          <p:cNvSpPr>
            <a:spLocks noGrp="1"/>
          </p:cNvSpPr>
          <p:nvPr>
            <p:ph type="body" sz="quarter" idx="18" hasCustomPrompt="1"/>
          </p:nvPr>
        </p:nvSpPr>
        <p:spPr>
          <a:xfrm>
            <a:off x="4680000" y="1954800"/>
            <a:ext cx="3974400" cy="1890000"/>
          </a:xfrm>
          <a:solidFill>
            <a:schemeClr val="accent1"/>
          </a:solidFill>
          <a:ln w="19050">
            <a:noFill/>
          </a:ln>
        </p:spPr>
        <p:txBody>
          <a:bodyPr lIns="230400" tIns="194400" rIns="230400" bIns="230400">
            <a:noAutofit/>
          </a:bodyPr>
          <a:lstStyle>
            <a:lvl1pPr marL="180000" indent="-180000">
              <a:lnSpc>
                <a:spcPts val="1800"/>
              </a:lnSpc>
              <a:buClr>
                <a:schemeClr val="bg1"/>
              </a:buClr>
              <a:defRPr sz="1400">
                <a:solidFill>
                  <a:schemeClr val="bg1"/>
                </a:solidFill>
                <a:latin typeface="+mn-lt"/>
              </a:defRPr>
            </a:lvl1pPr>
            <a:lvl2pPr marL="360000" indent="-180000">
              <a:lnSpc>
                <a:spcPts val="1800"/>
              </a:lnSpc>
              <a:buClr>
                <a:schemeClr val="bg1"/>
              </a:buClr>
              <a:defRPr sz="1400">
                <a:solidFill>
                  <a:schemeClr val="bg1"/>
                </a:solidFill>
                <a:latin typeface="+mn-lt"/>
              </a:defRPr>
            </a:lvl2pPr>
            <a:lvl3pPr marL="540000" indent="-180000">
              <a:lnSpc>
                <a:spcPts val="1800"/>
              </a:lnSpc>
              <a:buClr>
                <a:schemeClr val="bg1"/>
              </a:buClr>
              <a:defRPr sz="1400">
                <a:solidFill>
                  <a:schemeClr val="bg1"/>
                </a:solidFill>
                <a:latin typeface="+mn-lt"/>
              </a:defRPr>
            </a:lvl3pPr>
            <a:lvl4pPr marL="720000" indent="-180000">
              <a:lnSpc>
                <a:spcPts val="1800"/>
              </a:lnSpc>
              <a:buClr>
                <a:schemeClr val="bg1"/>
              </a:buClr>
              <a:defRPr sz="1400">
                <a:solidFill>
                  <a:schemeClr val="bg1"/>
                </a:solidFill>
                <a:latin typeface="+mn-lt"/>
              </a:defRPr>
            </a:lvl4pPr>
            <a:lvl5pPr marL="900000" indent="-180000">
              <a:lnSpc>
                <a:spcPts val="1800"/>
              </a:lnSpc>
              <a:buClr>
                <a:schemeClr val="bg1"/>
              </a:buClr>
              <a:defRPr sz="1400">
                <a:solidFill>
                  <a:schemeClr val="bg1"/>
                </a:solidFill>
                <a:latin typeface="+mn-lt"/>
              </a:defRPr>
            </a:lvl5pPr>
          </a:lstStyle>
          <a:p>
            <a:pPr lvl="0"/>
            <a:r>
              <a:rPr lang="nl-NL" noProof="0" dirty="0"/>
              <a:t>Eerste niveau</a:t>
            </a:r>
          </a:p>
          <a:p>
            <a:pPr lvl="1"/>
            <a:r>
              <a:rPr lang="nl-NL" noProof="0" dirty="0"/>
              <a:t>Tweede niveau</a:t>
            </a:r>
          </a:p>
          <a:p>
            <a:pPr lvl="2"/>
            <a:r>
              <a:rPr lang="nl-NL" noProof="0" dirty="0"/>
              <a:t>Derde niveau</a:t>
            </a:r>
          </a:p>
          <a:p>
            <a:pPr lvl="3"/>
            <a:r>
              <a:rPr lang="nl-NL" noProof="0" dirty="0"/>
              <a:t>Vierde niveau</a:t>
            </a:r>
          </a:p>
          <a:p>
            <a:pPr lvl="4"/>
            <a:r>
              <a:rPr lang="nl-NL" noProof="0" dirty="0"/>
              <a:t>Vijfde niveau</a:t>
            </a:r>
          </a:p>
        </p:txBody>
      </p:sp>
      <p:sp>
        <p:nvSpPr>
          <p:cNvPr id="12" name="TekstRO_14"/>
          <p:cNvSpPr>
            <a:spLocks noGrp="1"/>
          </p:cNvSpPr>
          <p:nvPr>
            <p:ph type="body" sz="quarter" idx="19" hasCustomPrompt="1"/>
          </p:nvPr>
        </p:nvSpPr>
        <p:spPr>
          <a:xfrm>
            <a:off x="4680000" y="4075199"/>
            <a:ext cx="3974400" cy="1890000"/>
          </a:xfrm>
          <a:solidFill>
            <a:schemeClr val="accent2"/>
          </a:solidFill>
        </p:spPr>
        <p:txBody>
          <a:bodyPr lIns="230400" tIns="194400" rIns="230400" bIns="230400"/>
          <a:lstStyle>
            <a:lvl1pPr marL="180000" indent="-180000" algn="l" rtl="0" eaLnBrk="1" latinLnBrk="0" hangingPunct="1">
              <a:lnSpc>
                <a:spcPts val="1800"/>
              </a:lnSpc>
              <a:spcBef>
                <a:spcPts val="0"/>
              </a:spcBef>
              <a:buClr>
                <a:schemeClr val="bg1"/>
              </a:buClr>
              <a:buSzPct val="100000"/>
              <a:buFont typeface="Symbol" panose="05050102010706020507" pitchFamily="18" charset="2"/>
              <a:buChar char=""/>
              <a:defRPr lang="en-US" sz="1400" kern="1200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360000" indent="-180000" algn="l" rtl="0" eaLnBrk="1" latinLnBrk="0" hangingPunct="1">
              <a:lnSpc>
                <a:spcPts val="1800"/>
              </a:lnSpc>
              <a:spcBef>
                <a:spcPts val="0"/>
              </a:spcBef>
              <a:buClr>
                <a:schemeClr val="bg1"/>
              </a:buClr>
              <a:buSzPct val="100000"/>
              <a:buFont typeface="Symbol" panose="05050102010706020507" pitchFamily="18" charset="2"/>
              <a:buChar char=""/>
              <a:defRPr lang="en-US" sz="14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540000" indent="-180000" algn="l" rtl="0" eaLnBrk="1" latinLnBrk="0" hangingPunct="1">
              <a:lnSpc>
                <a:spcPts val="1800"/>
              </a:lnSpc>
              <a:spcBef>
                <a:spcPts val="0"/>
              </a:spcBef>
              <a:buClr>
                <a:schemeClr val="bg1"/>
              </a:buClr>
              <a:buSzPct val="100000"/>
              <a:buFont typeface="Symbol" panose="05050102010706020507" pitchFamily="18" charset="2"/>
              <a:buChar char=""/>
              <a:defRPr lang="en-US" sz="14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720000" indent="-180000" algn="l" rtl="0" eaLnBrk="1" latinLnBrk="0" hangingPunct="1">
              <a:lnSpc>
                <a:spcPts val="1800"/>
              </a:lnSpc>
              <a:spcBef>
                <a:spcPts val="0"/>
              </a:spcBef>
              <a:buClr>
                <a:schemeClr val="bg1"/>
              </a:buClr>
              <a:buSzPct val="100000"/>
              <a:buFont typeface="Symbol" panose="05050102010706020507" pitchFamily="18" charset="2"/>
              <a:buChar char=""/>
              <a:defRPr lang="en-US" sz="14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900000" indent="-180000" algn="l" rtl="0" eaLnBrk="1" latinLnBrk="0" hangingPunct="1">
              <a:lnSpc>
                <a:spcPts val="1800"/>
              </a:lnSpc>
              <a:spcBef>
                <a:spcPts val="0"/>
              </a:spcBef>
              <a:buClr>
                <a:schemeClr val="bg1"/>
              </a:buClr>
              <a:buSzPct val="100000"/>
              <a:buFont typeface="Symbol" panose="05050102010706020507" pitchFamily="18" charset="2"/>
              <a:buChar char=""/>
              <a:defRPr lang="nl-NL" sz="14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nl-NL" noProof="0" dirty="0"/>
              <a:t>Eerste niveau</a:t>
            </a:r>
          </a:p>
          <a:p>
            <a:pPr lvl="1"/>
            <a:r>
              <a:rPr lang="nl-NL" noProof="0" dirty="0"/>
              <a:t>Tweede niveau</a:t>
            </a:r>
          </a:p>
          <a:p>
            <a:pPr lvl="2"/>
            <a:r>
              <a:rPr lang="nl-NL" noProof="0" dirty="0"/>
              <a:t>Derde niveau</a:t>
            </a:r>
          </a:p>
          <a:p>
            <a:pPr lvl="3"/>
            <a:r>
              <a:rPr lang="nl-NL" noProof="0" dirty="0"/>
              <a:t>Vierde niveau</a:t>
            </a:r>
          </a:p>
          <a:p>
            <a:pPr lvl="4"/>
            <a:r>
              <a:rPr lang="nl-NL" noProof="0" dirty="0"/>
              <a:t>Vijfde niveau</a:t>
            </a:r>
          </a:p>
        </p:txBody>
      </p:sp>
    </p:spTree>
    <p:extLst>
      <p:ext uri="{BB962C8B-B14F-4D97-AF65-F5344CB8AC3E}">
        <p14:creationId xmlns:p14="http://schemas.microsoft.com/office/powerpoint/2010/main" val="98049907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kolommen , wit-2blokken heading groen-heading blauw,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kstRB_14"/>
          <p:cNvSpPr>
            <a:spLocks noGrp="1"/>
          </p:cNvSpPr>
          <p:nvPr>
            <p:ph type="body" sz="quarter" idx="18" hasCustomPrompt="1"/>
          </p:nvPr>
        </p:nvSpPr>
        <p:spPr>
          <a:xfrm>
            <a:off x="4680000" y="1954800"/>
            <a:ext cx="3974400" cy="1890000"/>
          </a:xfrm>
          <a:noFill/>
          <a:ln w="19050">
            <a:noFill/>
          </a:ln>
        </p:spPr>
        <p:txBody>
          <a:bodyPr lIns="0" tIns="360000" rIns="230400" bIns="230400">
            <a:noAutofit/>
          </a:bodyPr>
          <a:lstStyle>
            <a:lvl1pPr marL="180000" indent="-180000">
              <a:lnSpc>
                <a:spcPts val="1800"/>
              </a:lnSpc>
              <a:buClr>
                <a:schemeClr val="accent1"/>
              </a:buClr>
              <a:defRPr sz="1400">
                <a:solidFill>
                  <a:schemeClr val="tx1"/>
                </a:solidFill>
                <a:latin typeface="+mn-lt"/>
              </a:defRPr>
            </a:lvl1pPr>
            <a:lvl2pPr marL="360000" indent="-180000">
              <a:lnSpc>
                <a:spcPts val="1800"/>
              </a:lnSpc>
              <a:buClr>
                <a:schemeClr val="accent1"/>
              </a:buClr>
              <a:defRPr sz="1400">
                <a:solidFill>
                  <a:schemeClr val="tx1"/>
                </a:solidFill>
                <a:latin typeface="+mn-lt"/>
              </a:defRPr>
            </a:lvl2pPr>
            <a:lvl3pPr marL="540000" indent="-180000">
              <a:lnSpc>
                <a:spcPts val="1800"/>
              </a:lnSpc>
              <a:buClr>
                <a:schemeClr val="accent1"/>
              </a:buClr>
              <a:defRPr sz="1400">
                <a:solidFill>
                  <a:schemeClr val="tx1"/>
                </a:solidFill>
                <a:latin typeface="+mn-lt"/>
              </a:defRPr>
            </a:lvl3pPr>
            <a:lvl4pPr marL="720000" indent="-180000">
              <a:lnSpc>
                <a:spcPts val="1800"/>
              </a:lnSpc>
              <a:buClr>
                <a:schemeClr val="accent1"/>
              </a:buClr>
              <a:defRPr sz="1400">
                <a:solidFill>
                  <a:schemeClr val="tx1"/>
                </a:solidFill>
                <a:latin typeface="+mn-lt"/>
              </a:defRPr>
            </a:lvl4pPr>
            <a:lvl5pPr marL="900000" indent="-180000">
              <a:lnSpc>
                <a:spcPts val="1800"/>
              </a:lnSpc>
              <a:buClr>
                <a:schemeClr val="accent1"/>
              </a:buClr>
              <a:defRPr sz="1400">
                <a:solidFill>
                  <a:schemeClr val="tx1"/>
                </a:solidFill>
                <a:latin typeface="+mn-lt"/>
              </a:defRPr>
            </a:lvl5pPr>
          </a:lstStyle>
          <a:p>
            <a:pPr lvl="0"/>
            <a:r>
              <a:rPr lang="nl-NL" noProof="0" dirty="0"/>
              <a:t>Eerste niveau</a:t>
            </a:r>
          </a:p>
          <a:p>
            <a:pPr lvl="1"/>
            <a:r>
              <a:rPr lang="nl-NL" noProof="0" dirty="0"/>
              <a:t>Tweede niveau</a:t>
            </a:r>
          </a:p>
          <a:p>
            <a:pPr lvl="2"/>
            <a:r>
              <a:rPr lang="nl-NL" noProof="0" dirty="0"/>
              <a:t>Derde niveau</a:t>
            </a:r>
          </a:p>
          <a:p>
            <a:pPr lvl="3"/>
            <a:r>
              <a:rPr lang="nl-NL" noProof="0" dirty="0"/>
              <a:t>Vierde niveau</a:t>
            </a:r>
          </a:p>
          <a:p>
            <a:pPr lvl="4"/>
            <a:r>
              <a:rPr lang="nl-NL" noProof="0" dirty="0"/>
              <a:t>Vijfde niveau</a:t>
            </a:r>
          </a:p>
        </p:txBody>
      </p:sp>
      <p:sp>
        <p:nvSpPr>
          <p:cNvPr id="2" name="Titel"/>
          <p:cNvSpPr>
            <a:spLocks noGrp="1"/>
          </p:cNvSpPr>
          <p:nvPr>
            <p:ph type="title"/>
          </p:nvPr>
        </p:nvSpPr>
        <p:spPr>
          <a:xfrm>
            <a:off x="415976" y="373181"/>
            <a:ext cx="8229600" cy="507600"/>
          </a:xfrm>
        </p:spPr>
        <p:txBody>
          <a:bodyPr bIns="0"/>
          <a:lstStyle/>
          <a:p>
            <a:r>
              <a:rPr lang="nl-NL" dirty="0"/>
              <a:t>Klik om de stijl te bewerken</a:t>
            </a:r>
          </a:p>
        </p:txBody>
      </p:sp>
      <p:sp>
        <p:nvSpPr>
          <p:cNvPr id="9" name="Classificatie"/>
          <p:cNvSpPr>
            <a:spLocks noGrp="1"/>
          </p:cNvSpPr>
          <p:nvPr>
            <p:ph type="body" sz="quarter" idx="12"/>
          </p:nvPr>
        </p:nvSpPr>
        <p:spPr bwMode="white">
          <a:xfrm>
            <a:off x="415976" y="881109"/>
            <a:ext cx="8239074" cy="507600"/>
          </a:xfrm>
        </p:spPr>
        <p:txBody>
          <a:bodyPr lIns="36000" tIns="0"/>
          <a:lstStyle>
            <a:lvl1pPr marL="0" indent="0">
              <a:lnSpc>
                <a:spcPts val="3800"/>
              </a:lnSpc>
              <a:buNone/>
              <a:defRPr sz="3400">
                <a:solidFill>
                  <a:schemeClr val="bg1"/>
                </a:solidFill>
                <a:latin typeface="KPN Accent Light" panose="020B0403040000060004" pitchFamily="34" charset="0"/>
              </a:defRPr>
            </a:lvl1pPr>
          </a:lstStyle>
          <a:p>
            <a:pPr lvl="0"/>
            <a:r>
              <a:rPr lang="nl-NL" dirty="0"/>
              <a:t>Klik om de modelstijlen te bewerken</a:t>
            </a:r>
          </a:p>
        </p:txBody>
      </p:sp>
      <p:sp>
        <p:nvSpPr>
          <p:cNvPr id="6" name="TekstRO_14"/>
          <p:cNvSpPr>
            <a:spLocks noGrp="1"/>
          </p:cNvSpPr>
          <p:nvPr>
            <p:ph type="body" sz="quarter" idx="19" hasCustomPrompt="1"/>
          </p:nvPr>
        </p:nvSpPr>
        <p:spPr>
          <a:xfrm>
            <a:off x="4680000" y="4078800"/>
            <a:ext cx="3974400" cy="1886400"/>
          </a:xfrm>
          <a:noFill/>
        </p:spPr>
        <p:txBody>
          <a:bodyPr lIns="0" tIns="360000" rIns="230400" bIns="230400"/>
          <a:lstStyle>
            <a:lvl1pPr marL="180000" indent="-180000" algn="l" rtl="0" eaLnBrk="1" latinLnBrk="0" hangingPunct="1">
              <a:lnSpc>
                <a:spcPts val="1800"/>
              </a:lnSpc>
              <a:spcBef>
                <a:spcPts val="0"/>
              </a:spcBef>
              <a:buClr>
                <a:schemeClr val="accent2"/>
              </a:buClr>
              <a:buSzPct val="100000"/>
              <a:buFont typeface="Symbol" panose="05050102010706020507" pitchFamily="18" charset="2"/>
              <a:buChar char=""/>
              <a:defRPr lang="en-US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60000" indent="-180000" algn="l" rtl="0" eaLnBrk="1" latinLnBrk="0" hangingPunct="1">
              <a:lnSpc>
                <a:spcPts val="1800"/>
              </a:lnSpc>
              <a:spcBef>
                <a:spcPts val="0"/>
              </a:spcBef>
              <a:buClr>
                <a:schemeClr val="accent2"/>
              </a:buClr>
              <a:buSzPct val="100000"/>
              <a:buFont typeface="Symbol" panose="05050102010706020507" pitchFamily="18" charset="2"/>
              <a:buChar char=""/>
              <a:defRPr lang="en-US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40000" indent="-180000" algn="l" rtl="0" eaLnBrk="1" latinLnBrk="0" hangingPunct="1">
              <a:lnSpc>
                <a:spcPts val="1800"/>
              </a:lnSpc>
              <a:spcBef>
                <a:spcPts val="0"/>
              </a:spcBef>
              <a:buClr>
                <a:schemeClr val="accent2"/>
              </a:buClr>
              <a:buSzPct val="100000"/>
              <a:buFont typeface="Symbol" panose="05050102010706020507" pitchFamily="18" charset="2"/>
              <a:buChar char=""/>
              <a:defRPr lang="en-US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720000" indent="-180000" algn="l" rtl="0" eaLnBrk="1" latinLnBrk="0" hangingPunct="1">
              <a:lnSpc>
                <a:spcPts val="1800"/>
              </a:lnSpc>
              <a:spcBef>
                <a:spcPts val="0"/>
              </a:spcBef>
              <a:buClr>
                <a:schemeClr val="accent2"/>
              </a:buClr>
              <a:buSzPct val="100000"/>
              <a:buFont typeface="Symbol" panose="05050102010706020507" pitchFamily="18" charset="2"/>
              <a:buChar char=""/>
              <a:defRPr lang="en-US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00000" indent="-180000" algn="l" rtl="0" eaLnBrk="1" latinLnBrk="0" hangingPunct="1">
              <a:lnSpc>
                <a:spcPts val="1800"/>
              </a:lnSpc>
              <a:spcBef>
                <a:spcPts val="0"/>
              </a:spcBef>
              <a:buClr>
                <a:schemeClr val="accent2"/>
              </a:buClr>
              <a:buSzPct val="100000"/>
              <a:buFont typeface="Symbol" panose="05050102010706020507" pitchFamily="18" charset="2"/>
              <a:buChar char=""/>
              <a:defRPr lang="nl-NL" sz="14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nl-NL" noProof="0" dirty="0"/>
              <a:t>Eerste niveau</a:t>
            </a:r>
          </a:p>
          <a:p>
            <a:pPr lvl="1"/>
            <a:r>
              <a:rPr lang="nl-NL" noProof="0" dirty="0"/>
              <a:t>Tweede niveau</a:t>
            </a:r>
          </a:p>
          <a:p>
            <a:pPr lvl="2"/>
            <a:r>
              <a:rPr lang="nl-NL" noProof="0" dirty="0"/>
              <a:t>Derde niveau</a:t>
            </a:r>
          </a:p>
          <a:p>
            <a:pPr lvl="3"/>
            <a:r>
              <a:rPr lang="nl-NL" noProof="0" dirty="0"/>
              <a:t>Vierde niveau</a:t>
            </a:r>
          </a:p>
          <a:p>
            <a:pPr lvl="4"/>
            <a:r>
              <a:rPr lang="nl-NL" noProof="0" dirty="0"/>
              <a:t>Vijfde niveau</a:t>
            </a:r>
          </a:p>
        </p:txBody>
      </p:sp>
      <p:sp>
        <p:nvSpPr>
          <p:cNvPr id="8" name="HeadingRB_16"/>
          <p:cNvSpPr>
            <a:spLocks noGrp="1"/>
          </p:cNvSpPr>
          <p:nvPr>
            <p:ph type="body" sz="quarter" idx="20" hasCustomPrompt="1"/>
          </p:nvPr>
        </p:nvSpPr>
        <p:spPr>
          <a:xfrm>
            <a:off x="4680000" y="1955800"/>
            <a:ext cx="3974400" cy="324000"/>
          </a:xfrm>
          <a:solidFill>
            <a:schemeClr val="accent1"/>
          </a:solidFill>
        </p:spPr>
        <p:txBody>
          <a:bodyPr lIns="90000"/>
          <a:lstStyle>
            <a:lvl1pPr marL="0" indent="0">
              <a:lnSpc>
                <a:spcPts val="1800"/>
              </a:lnSpc>
              <a:buNone/>
              <a:defRPr sz="1600" b="1">
                <a:solidFill>
                  <a:schemeClr val="bg1"/>
                </a:solidFill>
                <a:latin typeface="+mj-lt"/>
              </a:defRPr>
            </a:lvl1pPr>
            <a:lvl2pPr>
              <a:lnSpc>
                <a:spcPts val="1800"/>
              </a:lnSpc>
              <a:defRPr sz="1600">
                <a:solidFill>
                  <a:schemeClr val="bg1"/>
                </a:solidFill>
                <a:latin typeface="+mj-lt"/>
              </a:defRPr>
            </a:lvl2pPr>
            <a:lvl3pPr>
              <a:lnSpc>
                <a:spcPts val="1800"/>
              </a:lnSpc>
              <a:defRPr sz="1600">
                <a:solidFill>
                  <a:schemeClr val="bg1"/>
                </a:solidFill>
                <a:latin typeface="+mj-lt"/>
              </a:defRPr>
            </a:lvl3pPr>
            <a:lvl4pPr>
              <a:lnSpc>
                <a:spcPts val="1800"/>
              </a:lnSpc>
              <a:defRPr sz="1600">
                <a:solidFill>
                  <a:schemeClr val="bg1"/>
                </a:solidFill>
                <a:latin typeface="+mj-lt"/>
              </a:defRPr>
            </a:lvl4pPr>
            <a:lvl5pPr>
              <a:lnSpc>
                <a:spcPts val="1800"/>
              </a:lnSpc>
              <a:defRPr sz="1600">
                <a:solidFill>
                  <a:schemeClr val="bg1"/>
                </a:solidFill>
                <a:latin typeface="+mj-lt"/>
              </a:defRPr>
            </a:lvl5pPr>
          </a:lstStyle>
          <a:p>
            <a:pPr lvl="0"/>
            <a:r>
              <a:rPr lang="nl-NL" dirty="0" err="1"/>
              <a:t>Suspendisse</a:t>
            </a:r>
            <a:r>
              <a:rPr lang="nl-NL" dirty="0"/>
              <a:t> </a:t>
            </a:r>
            <a:r>
              <a:rPr lang="nl-NL" dirty="0" err="1"/>
              <a:t>potenti</a:t>
            </a:r>
            <a:endParaRPr lang="nl-NL" dirty="0"/>
          </a:p>
        </p:txBody>
      </p:sp>
      <p:sp>
        <p:nvSpPr>
          <p:cNvPr id="11" name="HeadingRO_16"/>
          <p:cNvSpPr>
            <a:spLocks noGrp="1"/>
          </p:cNvSpPr>
          <p:nvPr>
            <p:ph type="body" sz="quarter" idx="21" hasCustomPrompt="1"/>
          </p:nvPr>
        </p:nvSpPr>
        <p:spPr>
          <a:xfrm>
            <a:off x="4675188" y="4078288"/>
            <a:ext cx="3975100" cy="334962"/>
          </a:xfrm>
          <a:solidFill>
            <a:schemeClr val="accent2"/>
          </a:solidFill>
        </p:spPr>
        <p:txBody>
          <a:bodyPr lIns="90000"/>
          <a:lstStyle>
            <a:lvl1pPr marL="0" indent="0">
              <a:lnSpc>
                <a:spcPts val="1800"/>
              </a:lnSpc>
              <a:buNone/>
              <a:defRPr sz="1600" b="1">
                <a:solidFill>
                  <a:schemeClr val="bg1"/>
                </a:solidFill>
                <a:latin typeface="KPN Accent" panose="020B0503040000060004" pitchFamily="34" charset="0"/>
              </a:defRPr>
            </a:lvl1pPr>
          </a:lstStyle>
          <a:p>
            <a:pPr lvl="0"/>
            <a:r>
              <a:rPr lang="nl-NL" dirty="0" err="1"/>
              <a:t>Suspendisse</a:t>
            </a:r>
            <a:r>
              <a:rPr lang="nl-NL" dirty="0"/>
              <a:t> </a:t>
            </a:r>
            <a:r>
              <a:rPr lang="nl-NL" dirty="0" err="1"/>
              <a:t>potenti</a:t>
            </a:r>
            <a:endParaRPr lang="nl-NL" dirty="0"/>
          </a:p>
        </p:txBody>
      </p:sp>
      <p:cxnSp>
        <p:nvCxnSpPr>
          <p:cNvPr id="13" name="LijnRM_Groen"/>
          <p:cNvCxnSpPr/>
          <p:nvPr userDrawn="1"/>
        </p:nvCxnSpPr>
        <p:spPr>
          <a:xfrm flipV="1">
            <a:off x="4683318" y="3848431"/>
            <a:ext cx="3975652" cy="7952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LijnRO_Blauw"/>
          <p:cNvCxnSpPr/>
          <p:nvPr userDrawn="1"/>
        </p:nvCxnSpPr>
        <p:spPr>
          <a:xfrm>
            <a:off x="4683318" y="5963478"/>
            <a:ext cx="3975652" cy="0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14"/>
          <p:cNvSpPr>
            <a:spLocks noGrp="1"/>
          </p:cNvSpPr>
          <p:nvPr>
            <p:ph type="body" sz="quarter" idx="15" hasCustomPrompt="1"/>
          </p:nvPr>
        </p:nvSpPr>
        <p:spPr>
          <a:xfrm>
            <a:off x="421200" y="1908000"/>
            <a:ext cx="4035600" cy="4050000"/>
          </a:xfrm>
        </p:spPr>
        <p:txBody>
          <a:bodyPr tIns="0"/>
          <a:lstStyle>
            <a:lvl1pPr marL="180000" indent="-180000">
              <a:lnSpc>
                <a:spcPts val="1800"/>
              </a:lnSpc>
              <a:defRPr sz="1400">
                <a:latin typeface="+mn-lt"/>
              </a:defRPr>
            </a:lvl1pPr>
            <a:lvl2pPr marL="360000" indent="-180000">
              <a:lnSpc>
                <a:spcPts val="1800"/>
              </a:lnSpc>
              <a:defRPr sz="1400" baseline="0">
                <a:latin typeface="+mn-lt"/>
              </a:defRPr>
            </a:lvl2pPr>
            <a:lvl3pPr marL="540000" indent="-180000">
              <a:lnSpc>
                <a:spcPts val="1800"/>
              </a:lnSpc>
              <a:defRPr sz="1400">
                <a:latin typeface="+mn-lt"/>
              </a:defRPr>
            </a:lvl3pPr>
            <a:lvl4pPr marL="720000" indent="-180000">
              <a:lnSpc>
                <a:spcPts val="1800"/>
              </a:lnSpc>
              <a:defRPr sz="1400">
                <a:latin typeface="+mn-lt"/>
              </a:defRPr>
            </a:lvl4pPr>
            <a:lvl5pPr marL="900000" indent="-180000">
              <a:lnSpc>
                <a:spcPts val="1800"/>
              </a:lnSpc>
              <a:defRPr sz="1400">
                <a:latin typeface="+mn-lt"/>
              </a:defRPr>
            </a:lvl5pPr>
          </a:lstStyle>
          <a:p>
            <a:pPr lvl="0"/>
            <a:r>
              <a:rPr lang="nl-NL" noProof="0" dirty="0"/>
              <a:t>Eerste niveau</a:t>
            </a:r>
          </a:p>
          <a:p>
            <a:pPr lvl="1"/>
            <a:r>
              <a:rPr lang="nl-NL" noProof="0" dirty="0"/>
              <a:t>Tweede niveau</a:t>
            </a:r>
          </a:p>
          <a:p>
            <a:pPr lvl="2"/>
            <a:r>
              <a:rPr lang="nl-NL" noProof="0" dirty="0"/>
              <a:t>Derde niveau</a:t>
            </a:r>
          </a:p>
          <a:p>
            <a:pPr lvl="3"/>
            <a:r>
              <a:rPr lang="nl-NL" noProof="0" dirty="0"/>
              <a:t>Vierde niveau</a:t>
            </a:r>
          </a:p>
          <a:p>
            <a:pPr lvl="4"/>
            <a:r>
              <a:rPr lang="nl-NL" noProof="0" dirty="0"/>
              <a:t>Vijfde niveau</a:t>
            </a:r>
          </a:p>
        </p:txBody>
      </p:sp>
    </p:spTree>
    <p:extLst>
      <p:ext uri="{BB962C8B-B14F-4D97-AF65-F5344CB8AC3E}">
        <p14:creationId xmlns:p14="http://schemas.microsoft.com/office/powerpoint/2010/main" val="499303242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kolommen , wit-2kaders groen-blauw,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"/>
          <p:cNvSpPr>
            <a:spLocks noGrp="1"/>
          </p:cNvSpPr>
          <p:nvPr>
            <p:ph type="title"/>
          </p:nvPr>
        </p:nvSpPr>
        <p:spPr>
          <a:xfrm>
            <a:off x="415976" y="373181"/>
            <a:ext cx="8229600" cy="507600"/>
          </a:xfrm>
        </p:spPr>
        <p:txBody>
          <a:bodyPr bIns="0"/>
          <a:lstStyle/>
          <a:p>
            <a:r>
              <a:rPr lang="nl-NL" dirty="0"/>
              <a:t>Klik om de stijl te bewerken</a:t>
            </a:r>
          </a:p>
        </p:txBody>
      </p:sp>
      <p:sp>
        <p:nvSpPr>
          <p:cNvPr id="9" name="Classificatie"/>
          <p:cNvSpPr>
            <a:spLocks noGrp="1"/>
          </p:cNvSpPr>
          <p:nvPr>
            <p:ph type="body" sz="quarter" idx="12"/>
          </p:nvPr>
        </p:nvSpPr>
        <p:spPr bwMode="white">
          <a:xfrm>
            <a:off x="415976" y="881109"/>
            <a:ext cx="8239074" cy="507600"/>
          </a:xfrm>
        </p:spPr>
        <p:txBody>
          <a:bodyPr lIns="36000" tIns="0"/>
          <a:lstStyle>
            <a:lvl1pPr marL="0" indent="0">
              <a:lnSpc>
                <a:spcPts val="3800"/>
              </a:lnSpc>
              <a:buNone/>
              <a:defRPr sz="3400">
                <a:solidFill>
                  <a:schemeClr val="bg1"/>
                </a:solidFill>
                <a:latin typeface="KPN Accent Light" panose="020B0403040000060004" pitchFamily="34" charset="0"/>
              </a:defRPr>
            </a:lvl1pPr>
          </a:lstStyle>
          <a:p>
            <a:pPr lvl="0"/>
            <a:r>
              <a:rPr lang="nl-NL" dirty="0"/>
              <a:t>Klik om de modelstijlen te bewerken</a:t>
            </a:r>
          </a:p>
        </p:txBody>
      </p:sp>
      <p:sp>
        <p:nvSpPr>
          <p:cNvPr id="19" name="TekstRB_14"/>
          <p:cNvSpPr>
            <a:spLocks noGrp="1"/>
          </p:cNvSpPr>
          <p:nvPr>
            <p:ph type="body" sz="quarter" idx="18" hasCustomPrompt="1"/>
          </p:nvPr>
        </p:nvSpPr>
        <p:spPr>
          <a:xfrm>
            <a:off x="4687200" y="1962000"/>
            <a:ext cx="3967200" cy="1886400"/>
          </a:xfrm>
          <a:noFill/>
          <a:ln w="19050">
            <a:solidFill>
              <a:schemeClr val="accent1"/>
            </a:solidFill>
          </a:ln>
        </p:spPr>
        <p:txBody>
          <a:bodyPr lIns="230400" tIns="194400" rIns="230400" bIns="230400">
            <a:noAutofit/>
          </a:bodyPr>
          <a:lstStyle>
            <a:lvl1pPr marL="180000" indent="-180000">
              <a:lnSpc>
                <a:spcPts val="1800"/>
              </a:lnSpc>
              <a:buClr>
                <a:schemeClr val="accent1"/>
              </a:buClr>
              <a:defRPr sz="1400">
                <a:solidFill>
                  <a:schemeClr val="accent1"/>
                </a:solidFill>
                <a:latin typeface="+mn-lt"/>
              </a:defRPr>
            </a:lvl1pPr>
            <a:lvl2pPr marL="360000" indent="-180000">
              <a:lnSpc>
                <a:spcPts val="1800"/>
              </a:lnSpc>
              <a:buClr>
                <a:schemeClr val="accent1"/>
              </a:buClr>
              <a:defRPr sz="1400">
                <a:solidFill>
                  <a:schemeClr val="accent1"/>
                </a:solidFill>
                <a:latin typeface="+mn-lt"/>
              </a:defRPr>
            </a:lvl2pPr>
            <a:lvl3pPr marL="540000" indent="-180000">
              <a:lnSpc>
                <a:spcPts val="1800"/>
              </a:lnSpc>
              <a:buClr>
                <a:schemeClr val="accent1"/>
              </a:buClr>
              <a:defRPr sz="1400">
                <a:solidFill>
                  <a:schemeClr val="accent1"/>
                </a:solidFill>
                <a:latin typeface="+mn-lt"/>
              </a:defRPr>
            </a:lvl3pPr>
            <a:lvl4pPr marL="720000" indent="-180000">
              <a:lnSpc>
                <a:spcPts val="1800"/>
              </a:lnSpc>
              <a:buClr>
                <a:schemeClr val="accent1"/>
              </a:buClr>
              <a:defRPr sz="1400">
                <a:solidFill>
                  <a:schemeClr val="accent1"/>
                </a:solidFill>
                <a:latin typeface="+mn-lt"/>
              </a:defRPr>
            </a:lvl4pPr>
            <a:lvl5pPr marL="900000" indent="-180000">
              <a:lnSpc>
                <a:spcPts val="1800"/>
              </a:lnSpc>
              <a:buClr>
                <a:schemeClr val="accent1"/>
              </a:buClr>
              <a:defRPr sz="1400">
                <a:solidFill>
                  <a:schemeClr val="accent1"/>
                </a:solidFill>
                <a:latin typeface="+mn-lt"/>
              </a:defRPr>
            </a:lvl5pPr>
          </a:lstStyle>
          <a:p>
            <a:pPr lvl="0"/>
            <a:r>
              <a:rPr lang="nl-NL" noProof="0" dirty="0"/>
              <a:t>Eerste niveau</a:t>
            </a:r>
          </a:p>
          <a:p>
            <a:pPr lvl="1"/>
            <a:r>
              <a:rPr lang="nl-NL" noProof="0" dirty="0"/>
              <a:t>Tweede niveau</a:t>
            </a:r>
          </a:p>
          <a:p>
            <a:pPr lvl="2"/>
            <a:r>
              <a:rPr lang="nl-NL" noProof="0" dirty="0"/>
              <a:t>Derde niveau</a:t>
            </a:r>
          </a:p>
          <a:p>
            <a:pPr lvl="3"/>
            <a:r>
              <a:rPr lang="nl-NL" noProof="0" dirty="0"/>
              <a:t>Vierde niveau</a:t>
            </a:r>
          </a:p>
          <a:p>
            <a:pPr lvl="4"/>
            <a:r>
              <a:rPr lang="nl-NL" noProof="0" dirty="0"/>
              <a:t>Vijfde niveau</a:t>
            </a:r>
          </a:p>
        </p:txBody>
      </p:sp>
      <p:sp>
        <p:nvSpPr>
          <p:cNvPr id="6" name="TekstRO_14"/>
          <p:cNvSpPr>
            <a:spLocks noGrp="1"/>
          </p:cNvSpPr>
          <p:nvPr>
            <p:ph type="body" sz="quarter" idx="19" hasCustomPrompt="1"/>
          </p:nvPr>
        </p:nvSpPr>
        <p:spPr>
          <a:xfrm>
            <a:off x="4687200" y="4082400"/>
            <a:ext cx="3967200" cy="1882800"/>
          </a:xfrm>
          <a:noFill/>
          <a:ln w="19050">
            <a:solidFill>
              <a:schemeClr val="accent2"/>
            </a:solidFill>
          </a:ln>
        </p:spPr>
        <p:txBody>
          <a:bodyPr lIns="230400" tIns="194400" rIns="230400" bIns="230400"/>
          <a:lstStyle>
            <a:lvl1pPr marL="180000" indent="-180000" algn="l" rtl="0" eaLnBrk="1" latinLnBrk="0" hangingPunct="1">
              <a:lnSpc>
                <a:spcPts val="1800"/>
              </a:lnSpc>
              <a:spcBef>
                <a:spcPts val="0"/>
              </a:spcBef>
              <a:buClr>
                <a:schemeClr val="accent2"/>
              </a:buClr>
              <a:buSzPct val="100000"/>
              <a:buFont typeface="Symbol" panose="05050102010706020507" pitchFamily="18" charset="2"/>
              <a:buChar char=""/>
              <a:defRPr lang="en-US" sz="1400" kern="1200" dirty="0" smtClean="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1pPr>
            <a:lvl2pPr marL="360000" indent="-180000" algn="l" rtl="0" eaLnBrk="1" latinLnBrk="0" hangingPunct="1">
              <a:lnSpc>
                <a:spcPts val="1800"/>
              </a:lnSpc>
              <a:spcBef>
                <a:spcPts val="0"/>
              </a:spcBef>
              <a:buClr>
                <a:schemeClr val="accent2"/>
              </a:buClr>
              <a:buSzPct val="100000"/>
              <a:buFont typeface="Symbol" panose="05050102010706020507" pitchFamily="18" charset="2"/>
              <a:buChar char=""/>
              <a:defRPr lang="en-US" sz="1400" kern="1200" dirty="0" smtClean="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2pPr>
            <a:lvl3pPr marL="540000" indent="-180000" algn="l" rtl="0" eaLnBrk="1" latinLnBrk="0" hangingPunct="1">
              <a:lnSpc>
                <a:spcPts val="1800"/>
              </a:lnSpc>
              <a:spcBef>
                <a:spcPts val="0"/>
              </a:spcBef>
              <a:buClr>
                <a:schemeClr val="accent2"/>
              </a:buClr>
              <a:buSzPct val="100000"/>
              <a:buFont typeface="Symbol" panose="05050102010706020507" pitchFamily="18" charset="2"/>
              <a:buChar char=""/>
              <a:defRPr lang="en-US" sz="1400" kern="1200" dirty="0" smtClean="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3pPr>
            <a:lvl4pPr marL="720000" indent="-180000" algn="l" rtl="0" eaLnBrk="1" latinLnBrk="0" hangingPunct="1">
              <a:lnSpc>
                <a:spcPts val="1800"/>
              </a:lnSpc>
              <a:spcBef>
                <a:spcPts val="0"/>
              </a:spcBef>
              <a:buClr>
                <a:schemeClr val="accent2"/>
              </a:buClr>
              <a:buSzPct val="100000"/>
              <a:buFont typeface="Symbol" panose="05050102010706020507" pitchFamily="18" charset="2"/>
              <a:buChar char=""/>
              <a:defRPr lang="en-US" sz="1400" kern="1200" dirty="0" smtClean="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4pPr>
            <a:lvl5pPr marL="900000" indent="-180000" algn="l" rtl="0" eaLnBrk="1" latinLnBrk="0" hangingPunct="1">
              <a:lnSpc>
                <a:spcPts val="1800"/>
              </a:lnSpc>
              <a:spcBef>
                <a:spcPts val="0"/>
              </a:spcBef>
              <a:buClr>
                <a:schemeClr val="accent2"/>
              </a:buClr>
              <a:buSzPct val="100000"/>
              <a:buFont typeface="Symbol" panose="05050102010706020507" pitchFamily="18" charset="2"/>
              <a:buChar char=""/>
              <a:defRPr lang="nl-NL" sz="1400" kern="1200" dirty="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nl-NL" noProof="0" dirty="0"/>
              <a:t>Eerste niveau</a:t>
            </a:r>
          </a:p>
          <a:p>
            <a:pPr lvl="1"/>
            <a:r>
              <a:rPr lang="nl-NL" noProof="0" dirty="0"/>
              <a:t>Tweede niveau</a:t>
            </a:r>
          </a:p>
          <a:p>
            <a:pPr lvl="2"/>
            <a:r>
              <a:rPr lang="nl-NL" noProof="0" dirty="0"/>
              <a:t>Derde niveau</a:t>
            </a:r>
          </a:p>
          <a:p>
            <a:pPr lvl="3"/>
            <a:r>
              <a:rPr lang="nl-NL" noProof="0" dirty="0"/>
              <a:t>Vierde niveau</a:t>
            </a:r>
          </a:p>
          <a:p>
            <a:pPr lvl="4"/>
            <a:r>
              <a:rPr lang="nl-NL" noProof="0" dirty="0"/>
              <a:t>Vijfde niveau</a:t>
            </a:r>
          </a:p>
        </p:txBody>
      </p:sp>
      <p:sp>
        <p:nvSpPr>
          <p:cNvPr id="10" name="Text Placeholder 14"/>
          <p:cNvSpPr>
            <a:spLocks noGrp="1"/>
          </p:cNvSpPr>
          <p:nvPr>
            <p:ph type="body" sz="quarter" idx="15" hasCustomPrompt="1"/>
          </p:nvPr>
        </p:nvSpPr>
        <p:spPr>
          <a:xfrm>
            <a:off x="421200" y="1908000"/>
            <a:ext cx="4035600" cy="4050000"/>
          </a:xfrm>
        </p:spPr>
        <p:txBody>
          <a:bodyPr tIns="0"/>
          <a:lstStyle>
            <a:lvl1pPr marL="180000" indent="-180000">
              <a:lnSpc>
                <a:spcPts val="1800"/>
              </a:lnSpc>
              <a:defRPr sz="1400">
                <a:latin typeface="+mn-lt"/>
              </a:defRPr>
            </a:lvl1pPr>
            <a:lvl2pPr marL="360000" indent="-180000">
              <a:lnSpc>
                <a:spcPts val="1800"/>
              </a:lnSpc>
              <a:defRPr sz="1400" baseline="0">
                <a:latin typeface="+mn-lt"/>
              </a:defRPr>
            </a:lvl2pPr>
            <a:lvl3pPr marL="540000" indent="-180000">
              <a:lnSpc>
                <a:spcPts val="1800"/>
              </a:lnSpc>
              <a:defRPr sz="1400">
                <a:latin typeface="+mn-lt"/>
              </a:defRPr>
            </a:lvl3pPr>
            <a:lvl4pPr marL="720000" indent="-180000">
              <a:lnSpc>
                <a:spcPts val="1800"/>
              </a:lnSpc>
              <a:defRPr sz="1400">
                <a:latin typeface="+mn-lt"/>
              </a:defRPr>
            </a:lvl4pPr>
            <a:lvl5pPr marL="900000" indent="-180000">
              <a:lnSpc>
                <a:spcPts val="1800"/>
              </a:lnSpc>
              <a:defRPr sz="1400">
                <a:latin typeface="+mn-lt"/>
              </a:defRPr>
            </a:lvl5pPr>
          </a:lstStyle>
          <a:p>
            <a:pPr lvl="0"/>
            <a:r>
              <a:rPr lang="nl-NL" noProof="0" dirty="0"/>
              <a:t>Eerste niveau</a:t>
            </a:r>
          </a:p>
          <a:p>
            <a:pPr lvl="1"/>
            <a:r>
              <a:rPr lang="nl-NL" noProof="0" dirty="0"/>
              <a:t>Tweede niveau</a:t>
            </a:r>
          </a:p>
          <a:p>
            <a:pPr lvl="2"/>
            <a:r>
              <a:rPr lang="nl-NL" noProof="0" dirty="0"/>
              <a:t>Derde niveau</a:t>
            </a:r>
          </a:p>
          <a:p>
            <a:pPr lvl="3"/>
            <a:r>
              <a:rPr lang="nl-NL" noProof="0" dirty="0"/>
              <a:t>Vierde niveau</a:t>
            </a:r>
          </a:p>
          <a:p>
            <a:pPr lvl="4"/>
            <a:r>
              <a:rPr lang="nl-NL" noProof="0" dirty="0"/>
              <a:t>Vijfde niveau</a:t>
            </a:r>
          </a:p>
        </p:txBody>
      </p:sp>
    </p:spTree>
    <p:extLst>
      <p:ext uri="{BB962C8B-B14F-4D97-AF65-F5344CB8AC3E}">
        <p14:creationId xmlns:p14="http://schemas.microsoft.com/office/powerpoint/2010/main" val="227590212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el over de hele breedte, 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"/>
          <p:cNvSpPr>
            <a:spLocks noGrp="1"/>
          </p:cNvSpPr>
          <p:nvPr>
            <p:ph type="title"/>
          </p:nvPr>
        </p:nvSpPr>
        <p:spPr>
          <a:xfrm>
            <a:off x="415976" y="373181"/>
            <a:ext cx="8229600" cy="507600"/>
          </a:xfrm>
        </p:spPr>
        <p:txBody>
          <a:bodyPr bIns="0"/>
          <a:lstStyle/>
          <a:p>
            <a:r>
              <a:rPr lang="nl-NL" dirty="0"/>
              <a:t>Klik om de stijl te bewerken</a:t>
            </a:r>
          </a:p>
        </p:txBody>
      </p:sp>
      <p:sp>
        <p:nvSpPr>
          <p:cNvPr id="9" name="Classificatie"/>
          <p:cNvSpPr>
            <a:spLocks noGrp="1"/>
          </p:cNvSpPr>
          <p:nvPr>
            <p:ph type="body" sz="quarter" idx="12"/>
          </p:nvPr>
        </p:nvSpPr>
        <p:spPr bwMode="white">
          <a:xfrm>
            <a:off x="415976" y="881109"/>
            <a:ext cx="8239074" cy="507600"/>
          </a:xfrm>
        </p:spPr>
        <p:txBody>
          <a:bodyPr lIns="36000" tIns="0"/>
          <a:lstStyle>
            <a:lvl1pPr marL="0" indent="0">
              <a:lnSpc>
                <a:spcPts val="3800"/>
              </a:lnSpc>
              <a:buNone/>
              <a:defRPr sz="3400">
                <a:solidFill>
                  <a:schemeClr val="bg1"/>
                </a:solidFill>
                <a:latin typeface="KPN Accent Light" panose="020B0403040000060004" pitchFamily="34" charset="0"/>
              </a:defRPr>
            </a:lvl1pPr>
          </a:lstStyle>
          <a:p>
            <a:pPr lvl="0"/>
            <a:r>
              <a:rPr lang="nl-NL" dirty="0"/>
              <a:t>Klik om de modelstijlen te bewerken</a:t>
            </a:r>
          </a:p>
        </p:txBody>
      </p:sp>
      <p:sp>
        <p:nvSpPr>
          <p:cNvPr id="8" name="TabelLB"/>
          <p:cNvSpPr>
            <a:spLocks noGrp="1"/>
          </p:cNvSpPr>
          <p:nvPr>
            <p:ph type="tbl" sz="quarter" idx="13"/>
          </p:nvPr>
        </p:nvSpPr>
        <p:spPr>
          <a:xfrm>
            <a:off x="493200" y="1954800"/>
            <a:ext cx="8161200" cy="4010400"/>
          </a:xfrm>
        </p:spPr>
        <p:txBody>
          <a:bodyPr lIns="100800" tIns="93600" rIns="100800" bIns="90000"/>
          <a:lstStyle>
            <a:lvl1pPr marL="0" indent="0">
              <a:lnSpc>
                <a:spcPts val="1400"/>
              </a:lnSpc>
              <a:buNone/>
              <a:defRPr sz="1200">
                <a:latin typeface="+mn-lt"/>
              </a:defRPr>
            </a:lvl1pPr>
          </a:lstStyle>
          <a:p>
            <a:r>
              <a:rPr lang="nl-NL"/>
              <a:t>Klik op het pictogram als u een tabel wilt toevoegen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290119491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kolommen , tekst links, tabel rechts,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"/>
          <p:cNvSpPr>
            <a:spLocks noGrp="1"/>
          </p:cNvSpPr>
          <p:nvPr>
            <p:ph type="title"/>
          </p:nvPr>
        </p:nvSpPr>
        <p:spPr>
          <a:xfrm>
            <a:off x="415976" y="373181"/>
            <a:ext cx="8229600" cy="507600"/>
          </a:xfrm>
        </p:spPr>
        <p:txBody>
          <a:bodyPr bIns="0"/>
          <a:lstStyle/>
          <a:p>
            <a:r>
              <a:rPr lang="nl-NL" dirty="0"/>
              <a:t>Klik om de stijl te bewerken</a:t>
            </a:r>
          </a:p>
        </p:txBody>
      </p:sp>
      <p:sp>
        <p:nvSpPr>
          <p:cNvPr id="9" name="Classificatie"/>
          <p:cNvSpPr>
            <a:spLocks noGrp="1"/>
          </p:cNvSpPr>
          <p:nvPr>
            <p:ph type="body" sz="quarter" idx="12"/>
          </p:nvPr>
        </p:nvSpPr>
        <p:spPr bwMode="white">
          <a:xfrm>
            <a:off x="415976" y="881109"/>
            <a:ext cx="8239074" cy="507600"/>
          </a:xfrm>
        </p:spPr>
        <p:txBody>
          <a:bodyPr lIns="36000" tIns="0"/>
          <a:lstStyle>
            <a:lvl1pPr marL="0" indent="0">
              <a:lnSpc>
                <a:spcPts val="3800"/>
              </a:lnSpc>
              <a:buNone/>
              <a:defRPr sz="3400">
                <a:solidFill>
                  <a:schemeClr val="bg1"/>
                </a:solidFill>
                <a:latin typeface="KPN Accent Light" panose="020B0403040000060004" pitchFamily="34" charset="0"/>
              </a:defRPr>
            </a:lvl1pPr>
          </a:lstStyle>
          <a:p>
            <a:pPr lvl="0"/>
            <a:r>
              <a:rPr lang="nl-NL" dirty="0"/>
              <a:t>Klik om de modelstijlen te bewerken</a:t>
            </a:r>
          </a:p>
        </p:txBody>
      </p:sp>
      <p:sp>
        <p:nvSpPr>
          <p:cNvPr id="6" name="TabelRB"/>
          <p:cNvSpPr>
            <a:spLocks noGrp="1"/>
          </p:cNvSpPr>
          <p:nvPr>
            <p:ph type="tbl" sz="quarter" idx="18"/>
          </p:nvPr>
        </p:nvSpPr>
        <p:spPr>
          <a:xfrm>
            <a:off x="4680000" y="1954800"/>
            <a:ext cx="3974400" cy="4010400"/>
          </a:xfrm>
        </p:spPr>
        <p:txBody>
          <a:bodyPr lIns="100800" tIns="93600" rIns="100800" bIns="90000"/>
          <a:lstStyle>
            <a:lvl1pPr indent="0">
              <a:lnSpc>
                <a:spcPts val="1400"/>
              </a:lnSpc>
              <a:buNone/>
              <a:defRPr sz="120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nl-NL"/>
              <a:t>Klik op het pictogram als u een tabel wilt toevoegen</a:t>
            </a:r>
            <a:endParaRPr lang="nl-NL" dirty="0"/>
          </a:p>
        </p:txBody>
      </p:sp>
      <p:sp>
        <p:nvSpPr>
          <p:cNvPr id="10" name="Text Placeholder 14"/>
          <p:cNvSpPr>
            <a:spLocks noGrp="1"/>
          </p:cNvSpPr>
          <p:nvPr>
            <p:ph type="body" sz="quarter" idx="15" hasCustomPrompt="1"/>
          </p:nvPr>
        </p:nvSpPr>
        <p:spPr>
          <a:xfrm>
            <a:off x="421200" y="1908000"/>
            <a:ext cx="4035600" cy="4050000"/>
          </a:xfrm>
        </p:spPr>
        <p:txBody>
          <a:bodyPr tIns="0"/>
          <a:lstStyle>
            <a:lvl1pPr marL="180000" indent="-180000">
              <a:lnSpc>
                <a:spcPts val="1800"/>
              </a:lnSpc>
              <a:defRPr sz="1400">
                <a:latin typeface="+mn-lt"/>
              </a:defRPr>
            </a:lvl1pPr>
            <a:lvl2pPr marL="360000" indent="-180000">
              <a:lnSpc>
                <a:spcPts val="1800"/>
              </a:lnSpc>
              <a:defRPr sz="1400" baseline="0">
                <a:latin typeface="+mn-lt"/>
              </a:defRPr>
            </a:lvl2pPr>
            <a:lvl3pPr marL="540000" indent="-180000">
              <a:lnSpc>
                <a:spcPts val="1800"/>
              </a:lnSpc>
              <a:defRPr sz="1400">
                <a:latin typeface="+mn-lt"/>
              </a:defRPr>
            </a:lvl3pPr>
            <a:lvl4pPr marL="720000" indent="-180000">
              <a:lnSpc>
                <a:spcPts val="1800"/>
              </a:lnSpc>
              <a:defRPr sz="1400">
                <a:latin typeface="+mn-lt"/>
              </a:defRPr>
            </a:lvl4pPr>
            <a:lvl5pPr marL="900000" indent="-180000">
              <a:lnSpc>
                <a:spcPts val="1800"/>
              </a:lnSpc>
              <a:defRPr sz="1400">
                <a:latin typeface="+mn-lt"/>
              </a:defRPr>
            </a:lvl5pPr>
          </a:lstStyle>
          <a:p>
            <a:pPr lvl="0"/>
            <a:r>
              <a:rPr lang="nl-NL" noProof="0" dirty="0"/>
              <a:t>Eerste niveau</a:t>
            </a:r>
          </a:p>
          <a:p>
            <a:pPr lvl="1"/>
            <a:r>
              <a:rPr lang="nl-NL" noProof="0" dirty="0"/>
              <a:t>Tweede niveau</a:t>
            </a:r>
          </a:p>
          <a:p>
            <a:pPr lvl="2"/>
            <a:r>
              <a:rPr lang="nl-NL" noProof="0" dirty="0"/>
              <a:t>Derde niveau</a:t>
            </a:r>
          </a:p>
          <a:p>
            <a:pPr lvl="3"/>
            <a:r>
              <a:rPr lang="nl-NL" noProof="0" dirty="0"/>
              <a:t>Vierde niveau</a:t>
            </a:r>
          </a:p>
          <a:p>
            <a:pPr lvl="4"/>
            <a:r>
              <a:rPr lang="nl-NL" noProof="0" dirty="0"/>
              <a:t>Vijfde niveau</a:t>
            </a:r>
          </a:p>
        </p:txBody>
      </p:sp>
    </p:spTree>
    <p:extLst>
      <p:ext uri="{BB962C8B-B14F-4D97-AF65-F5344CB8AC3E}">
        <p14:creationId xmlns:p14="http://schemas.microsoft.com/office/powerpoint/2010/main" val="1066019555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 3kolommen, 3 foto's met onderschrift, 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"/>
          <p:cNvSpPr>
            <a:spLocks noGrp="1"/>
          </p:cNvSpPr>
          <p:nvPr>
            <p:ph type="title"/>
          </p:nvPr>
        </p:nvSpPr>
        <p:spPr>
          <a:xfrm>
            <a:off x="415976" y="373181"/>
            <a:ext cx="8229600" cy="507600"/>
          </a:xfrm>
        </p:spPr>
        <p:txBody>
          <a:bodyPr bIns="0"/>
          <a:lstStyle/>
          <a:p>
            <a:r>
              <a:rPr lang="nl-NL" dirty="0"/>
              <a:t>Klik om de stijl te bewerken</a:t>
            </a:r>
          </a:p>
        </p:txBody>
      </p:sp>
      <p:sp>
        <p:nvSpPr>
          <p:cNvPr id="9" name="Classificatie"/>
          <p:cNvSpPr>
            <a:spLocks noGrp="1"/>
          </p:cNvSpPr>
          <p:nvPr>
            <p:ph type="body" sz="quarter" idx="12"/>
          </p:nvPr>
        </p:nvSpPr>
        <p:spPr bwMode="white">
          <a:xfrm>
            <a:off x="415976" y="881109"/>
            <a:ext cx="8239074" cy="507600"/>
          </a:xfrm>
        </p:spPr>
        <p:txBody>
          <a:bodyPr lIns="36000" tIns="0"/>
          <a:lstStyle>
            <a:lvl1pPr marL="0" indent="0">
              <a:lnSpc>
                <a:spcPts val="3800"/>
              </a:lnSpc>
              <a:buNone/>
              <a:defRPr sz="3400">
                <a:solidFill>
                  <a:schemeClr val="bg1"/>
                </a:solidFill>
                <a:latin typeface="KPN Accent Light" panose="020B0403040000060004" pitchFamily="34" charset="0"/>
              </a:defRPr>
            </a:lvl1pPr>
          </a:lstStyle>
          <a:p>
            <a:pPr lvl="0"/>
            <a:r>
              <a:rPr lang="nl-NL" dirty="0"/>
              <a:t>Klik om de modelstijlen te bewerken</a:t>
            </a:r>
          </a:p>
        </p:txBody>
      </p:sp>
      <p:sp>
        <p:nvSpPr>
          <p:cNvPr id="10" name="PlaatjeLB"/>
          <p:cNvSpPr>
            <a:spLocks noGrp="1"/>
          </p:cNvSpPr>
          <p:nvPr>
            <p:ph type="pic" sz="quarter" idx="13"/>
          </p:nvPr>
        </p:nvSpPr>
        <p:spPr>
          <a:xfrm>
            <a:off x="493200" y="1954800"/>
            <a:ext cx="2559600" cy="2318400"/>
          </a:xfrm>
        </p:spPr>
        <p:txBody>
          <a:bodyPr/>
          <a:lstStyle>
            <a:lvl1pPr marL="0" indent="0">
              <a:buNone/>
              <a:defRPr sz="1200">
                <a:latin typeface="KPN Sans Light" panose="020B0303040502020204" pitchFamily="34" charset="0"/>
              </a:defRPr>
            </a:lvl1pPr>
          </a:lstStyle>
          <a:p>
            <a:r>
              <a:rPr lang="nl-NL"/>
              <a:t>Klik op het pictogram als u een afbeelding wilt toevoegen</a:t>
            </a:r>
            <a:endParaRPr lang="nl-NL" dirty="0"/>
          </a:p>
        </p:txBody>
      </p:sp>
      <p:sp>
        <p:nvSpPr>
          <p:cNvPr id="12" name="TekstLO_12"/>
          <p:cNvSpPr>
            <a:spLocks noGrp="1"/>
          </p:cNvSpPr>
          <p:nvPr>
            <p:ph type="body" sz="quarter" idx="14" hasCustomPrompt="1"/>
          </p:nvPr>
        </p:nvSpPr>
        <p:spPr>
          <a:xfrm>
            <a:off x="421200" y="4485600"/>
            <a:ext cx="2635200" cy="1468800"/>
          </a:xfrm>
        </p:spPr>
        <p:txBody>
          <a:bodyPr tIns="0"/>
          <a:lstStyle>
            <a:lvl1pPr marL="180000" indent="-180000">
              <a:lnSpc>
                <a:spcPts val="1400"/>
              </a:lnSpc>
              <a:buFont typeface="Symbol" panose="05050102010706020507" pitchFamily="18" charset="2"/>
              <a:buChar char="·"/>
              <a:defRPr lang="en-US" sz="1200" kern="1200" smtClean="0">
                <a:solidFill>
                  <a:schemeClr val="tx1"/>
                </a:solidFill>
                <a:latin typeface="KPN Sans Light" panose="020B0303040502020204" pitchFamily="34" charset="0"/>
                <a:ea typeface="+mn-ea"/>
                <a:cs typeface="+mn-cs"/>
              </a:defRPr>
            </a:lvl1pPr>
            <a:lvl2pPr marL="360000" indent="-180000">
              <a:lnSpc>
                <a:spcPts val="1400"/>
              </a:lnSpc>
              <a:defRPr sz="1200">
                <a:latin typeface="KPN Sans Light" panose="020B0303040502020204" pitchFamily="34" charset="0"/>
              </a:defRPr>
            </a:lvl2pPr>
            <a:lvl3pPr marL="540000" indent="-180000">
              <a:lnSpc>
                <a:spcPts val="1400"/>
              </a:lnSpc>
              <a:defRPr sz="1200">
                <a:latin typeface="KPN Sans Light" panose="020B0303040502020204" pitchFamily="34" charset="0"/>
              </a:defRPr>
            </a:lvl3pPr>
            <a:lvl4pPr marL="720000" indent="-180000">
              <a:lnSpc>
                <a:spcPts val="1400"/>
              </a:lnSpc>
              <a:defRPr sz="1200">
                <a:latin typeface="KPN Sans Light" panose="020B0303040502020204" pitchFamily="34" charset="0"/>
              </a:defRPr>
            </a:lvl4pPr>
            <a:lvl5pPr marL="900000" indent="-180000">
              <a:lnSpc>
                <a:spcPts val="1400"/>
              </a:lnSpc>
              <a:defRPr sz="1200">
                <a:latin typeface="KPN Sans Light" panose="020B0303040502020204" pitchFamily="34" charset="0"/>
              </a:defRPr>
            </a:lvl5pPr>
          </a:lstStyle>
          <a:p>
            <a:pPr lvl="0"/>
            <a:r>
              <a:rPr lang="nl-NL" noProof="0" dirty="0"/>
              <a:t>Eerste niveau</a:t>
            </a:r>
          </a:p>
          <a:p>
            <a:pPr lvl="1"/>
            <a:r>
              <a:rPr lang="nl-NL" noProof="0" dirty="0"/>
              <a:t>Tweede niveau</a:t>
            </a:r>
          </a:p>
          <a:p>
            <a:pPr lvl="2"/>
            <a:r>
              <a:rPr lang="nl-NL" noProof="0" dirty="0"/>
              <a:t>Derde niveau</a:t>
            </a:r>
          </a:p>
          <a:p>
            <a:pPr lvl="3"/>
            <a:r>
              <a:rPr lang="nl-NL" noProof="0" dirty="0"/>
              <a:t>Vierde niveau</a:t>
            </a:r>
          </a:p>
          <a:p>
            <a:pPr lvl="4"/>
            <a:r>
              <a:rPr lang="nl-NL" noProof="0" dirty="0"/>
              <a:t>Vijfde niveau</a:t>
            </a:r>
          </a:p>
        </p:txBody>
      </p:sp>
      <p:sp>
        <p:nvSpPr>
          <p:cNvPr id="11" name="PlaatjeMB"/>
          <p:cNvSpPr>
            <a:spLocks noGrp="1"/>
          </p:cNvSpPr>
          <p:nvPr>
            <p:ph type="pic" sz="quarter" idx="15"/>
          </p:nvPr>
        </p:nvSpPr>
        <p:spPr>
          <a:xfrm>
            <a:off x="3290400" y="1954800"/>
            <a:ext cx="2566800" cy="2318400"/>
          </a:xfrm>
        </p:spPr>
        <p:txBody>
          <a:bodyPr/>
          <a:lstStyle>
            <a:lvl1pPr marL="0" indent="0">
              <a:buNone/>
              <a:defRPr sz="1200">
                <a:latin typeface="+mn-lt"/>
              </a:defRPr>
            </a:lvl1pPr>
          </a:lstStyle>
          <a:p>
            <a:r>
              <a:rPr lang="nl-NL"/>
              <a:t>Klik op het pictogram als u een afbeelding wilt toevoegen</a:t>
            </a:r>
            <a:endParaRPr lang="nl-NL" dirty="0"/>
          </a:p>
        </p:txBody>
      </p:sp>
      <p:sp>
        <p:nvSpPr>
          <p:cNvPr id="13" name="PlaatjeRB"/>
          <p:cNvSpPr>
            <a:spLocks noGrp="1"/>
          </p:cNvSpPr>
          <p:nvPr>
            <p:ph type="pic" sz="quarter" idx="16"/>
          </p:nvPr>
        </p:nvSpPr>
        <p:spPr>
          <a:xfrm>
            <a:off x="6094800" y="1958400"/>
            <a:ext cx="2563200" cy="2318400"/>
          </a:xfrm>
        </p:spPr>
        <p:txBody>
          <a:bodyPr/>
          <a:lstStyle>
            <a:lvl1pPr marL="0" indent="0">
              <a:buNone/>
              <a:defRPr sz="1200">
                <a:latin typeface="+mn-lt"/>
              </a:defRPr>
            </a:lvl1pPr>
          </a:lstStyle>
          <a:p>
            <a:r>
              <a:rPr lang="nl-NL"/>
              <a:t>Klik op het pictogram als u een afbeelding wilt toevoegen</a:t>
            </a:r>
            <a:endParaRPr lang="nl-NL" dirty="0"/>
          </a:p>
        </p:txBody>
      </p:sp>
      <p:sp>
        <p:nvSpPr>
          <p:cNvPr id="6" name="TekstMO_12"/>
          <p:cNvSpPr>
            <a:spLocks noGrp="1"/>
          </p:cNvSpPr>
          <p:nvPr>
            <p:ph type="body" sz="quarter" idx="17" hasCustomPrompt="1"/>
          </p:nvPr>
        </p:nvSpPr>
        <p:spPr>
          <a:xfrm>
            <a:off x="3218400" y="4485600"/>
            <a:ext cx="2638800" cy="1468800"/>
          </a:xfrm>
        </p:spPr>
        <p:txBody>
          <a:bodyPr tIns="0"/>
          <a:lstStyle>
            <a:lvl1pPr marL="180000" indent="-180000" algn="l" rtl="0" eaLnBrk="1" latinLnBrk="0" hangingPunct="1">
              <a:lnSpc>
                <a:spcPts val="1400"/>
              </a:lnSpc>
              <a:spcBef>
                <a:spcPts val="0"/>
              </a:spcBef>
              <a:buClr>
                <a:schemeClr val="accent1"/>
              </a:buClr>
              <a:buSzPct val="100000"/>
              <a:buFont typeface="Symbol" panose="05050102010706020507" pitchFamily="18" charset="2"/>
              <a:buChar char="·"/>
              <a:defRPr lang="en-US" sz="1200" kern="1200" dirty="0" smtClean="0">
                <a:solidFill>
                  <a:schemeClr val="tx1"/>
                </a:solidFill>
                <a:latin typeface="KPN Sans Light" panose="020B0303040502020204" pitchFamily="34" charset="0"/>
                <a:ea typeface="+mn-ea"/>
                <a:cs typeface="+mn-cs"/>
              </a:defRPr>
            </a:lvl1pPr>
            <a:lvl2pPr marL="360000" indent="-180000">
              <a:lnSpc>
                <a:spcPts val="1400"/>
              </a:lnSpc>
              <a:defRPr sz="1200">
                <a:latin typeface="+mn-lt"/>
              </a:defRPr>
            </a:lvl2pPr>
            <a:lvl3pPr marL="540000" indent="-180000">
              <a:lnSpc>
                <a:spcPts val="1400"/>
              </a:lnSpc>
              <a:defRPr sz="1200">
                <a:latin typeface="+mn-lt"/>
              </a:defRPr>
            </a:lvl3pPr>
            <a:lvl4pPr marL="720000" indent="-180000">
              <a:lnSpc>
                <a:spcPts val="1400"/>
              </a:lnSpc>
              <a:defRPr sz="1200">
                <a:latin typeface="+mn-lt"/>
              </a:defRPr>
            </a:lvl4pPr>
            <a:lvl5pPr marL="900000" indent="-180000">
              <a:lnSpc>
                <a:spcPts val="1400"/>
              </a:lnSpc>
              <a:defRPr sz="1200">
                <a:latin typeface="+mn-lt"/>
              </a:defRPr>
            </a:lvl5pPr>
          </a:lstStyle>
          <a:p>
            <a:pPr lvl="0"/>
            <a:r>
              <a:rPr lang="nl-NL" noProof="0" dirty="0"/>
              <a:t>Eerste niveau</a:t>
            </a:r>
          </a:p>
          <a:p>
            <a:pPr lvl="1"/>
            <a:r>
              <a:rPr lang="nl-NL" noProof="0" dirty="0"/>
              <a:t>Tweede niveau</a:t>
            </a:r>
          </a:p>
          <a:p>
            <a:pPr lvl="2"/>
            <a:r>
              <a:rPr lang="nl-NL" noProof="0" dirty="0"/>
              <a:t>Derde niveau</a:t>
            </a:r>
          </a:p>
          <a:p>
            <a:pPr lvl="3"/>
            <a:r>
              <a:rPr lang="nl-NL" noProof="0" dirty="0"/>
              <a:t>Vierde niveau</a:t>
            </a:r>
          </a:p>
          <a:p>
            <a:pPr lvl="4"/>
            <a:r>
              <a:rPr lang="nl-NL" noProof="0" dirty="0"/>
              <a:t>Vijfde niveau</a:t>
            </a:r>
          </a:p>
        </p:txBody>
      </p:sp>
      <p:sp>
        <p:nvSpPr>
          <p:cNvPr id="14" name="TekstRO_12"/>
          <p:cNvSpPr>
            <a:spLocks noGrp="1"/>
          </p:cNvSpPr>
          <p:nvPr>
            <p:ph type="body" sz="quarter" idx="18" hasCustomPrompt="1"/>
          </p:nvPr>
        </p:nvSpPr>
        <p:spPr>
          <a:xfrm>
            <a:off x="6026400" y="4485599"/>
            <a:ext cx="2635200" cy="1468800"/>
          </a:xfrm>
        </p:spPr>
        <p:txBody>
          <a:bodyPr tIns="0"/>
          <a:lstStyle>
            <a:lvl1pPr marL="180000" indent="-180000">
              <a:lnSpc>
                <a:spcPts val="1400"/>
              </a:lnSpc>
              <a:buFont typeface="Symbol" panose="05050102010706020507" pitchFamily="18" charset="2"/>
              <a:buChar char="·"/>
              <a:defRPr lang="nl-NL" sz="1200" kern="1200" dirty="0" smtClean="0">
                <a:solidFill>
                  <a:schemeClr val="tx1"/>
                </a:solidFill>
                <a:latin typeface="KPN Sans Light" panose="020B0303040502020204" pitchFamily="34" charset="0"/>
                <a:ea typeface="+mn-ea"/>
                <a:cs typeface="+mn-cs"/>
              </a:defRPr>
            </a:lvl1pPr>
            <a:lvl2pPr marL="360000" indent="-180000">
              <a:lnSpc>
                <a:spcPts val="1400"/>
              </a:lnSpc>
              <a:buFont typeface="Symbol" panose="05050102010706020507" pitchFamily="18" charset="2"/>
              <a:buChar char="·"/>
              <a:defRPr sz="1200">
                <a:latin typeface="KPN Sans Light" panose="020B0303040502020204" pitchFamily="34" charset="0"/>
              </a:defRPr>
            </a:lvl2pPr>
            <a:lvl3pPr marL="540000" indent="-180000">
              <a:lnSpc>
                <a:spcPts val="1400"/>
              </a:lnSpc>
              <a:buFont typeface="Symbol" panose="05050102010706020507" pitchFamily="18" charset="2"/>
              <a:buChar char="·"/>
              <a:defRPr sz="1200">
                <a:latin typeface="KPN Sans Light" panose="020B0303040502020204" pitchFamily="34" charset="0"/>
              </a:defRPr>
            </a:lvl3pPr>
            <a:lvl4pPr marL="720000" indent="-180000">
              <a:lnSpc>
                <a:spcPts val="1400"/>
              </a:lnSpc>
              <a:buFont typeface="Symbol" panose="05050102010706020507" pitchFamily="18" charset="2"/>
              <a:buChar char="·"/>
              <a:defRPr sz="1200">
                <a:latin typeface="KPN Sans Light" panose="020B0303040502020204" pitchFamily="34" charset="0"/>
              </a:defRPr>
            </a:lvl4pPr>
            <a:lvl5pPr marL="900000" indent="-180000">
              <a:lnSpc>
                <a:spcPts val="1400"/>
              </a:lnSpc>
              <a:buFont typeface="Symbol" panose="05050102010706020507" pitchFamily="18" charset="2"/>
              <a:buChar char="·"/>
              <a:defRPr sz="1200">
                <a:latin typeface="KPN Sans Light" panose="020B0303040502020204" pitchFamily="34" charset="0"/>
              </a:defRPr>
            </a:lvl5pPr>
          </a:lstStyle>
          <a:p>
            <a:pPr lvl="0"/>
            <a:r>
              <a:rPr lang="nl-NL" noProof="0" dirty="0"/>
              <a:t>Eerste niveau</a:t>
            </a:r>
          </a:p>
          <a:p>
            <a:pPr lvl="1"/>
            <a:r>
              <a:rPr lang="nl-NL" noProof="0" dirty="0"/>
              <a:t>Tweede niveau</a:t>
            </a:r>
          </a:p>
          <a:p>
            <a:pPr lvl="2"/>
            <a:r>
              <a:rPr lang="nl-NL" noProof="0" dirty="0"/>
              <a:t>Derde niveau</a:t>
            </a:r>
          </a:p>
          <a:p>
            <a:pPr lvl="3"/>
            <a:r>
              <a:rPr lang="nl-NL" noProof="0" dirty="0"/>
              <a:t>Vierde niveau</a:t>
            </a:r>
          </a:p>
          <a:p>
            <a:pPr lvl="4"/>
            <a:r>
              <a:rPr lang="nl-NL" noProof="0" dirty="0"/>
              <a:t>Vijfde niveau</a:t>
            </a:r>
          </a:p>
        </p:txBody>
      </p:sp>
    </p:spTree>
    <p:extLst>
      <p:ext uri="{BB962C8B-B14F-4D97-AF65-F5344CB8AC3E}">
        <p14:creationId xmlns:p14="http://schemas.microsoft.com/office/powerpoint/2010/main" val="18139605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ee kolommen 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"/>
          <p:cNvSpPr>
            <a:spLocks noGrp="1"/>
          </p:cNvSpPr>
          <p:nvPr>
            <p:ph type="title"/>
          </p:nvPr>
        </p:nvSpPr>
        <p:spPr>
          <a:xfrm>
            <a:off x="415976" y="373181"/>
            <a:ext cx="8229600" cy="507600"/>
          </a:xfrm>
        </p:spPr>
        <p:txBody>
          <a:bodyPr bIns="0"/>
          <a:lstStyle/>
          <a:p>
            <a:r>
              <a:rPr lang="nl-NL" dirty="0"/>
              <a:t>Klik om de stijl te bewerken</a:t>
            </a:r>
          </a:p>
        </p:txBody>
      </p:sp>
      <p:sp>
        <p:nvSpPr>
          <p:cNvPr id="9" name="Classificatie"/>
          <p:cNvSpPr>
            <a:spLocks noGrp="1"/>
          </p:cNvSpPr>
          <p:nvPr>
            <p:ph type="body" sz="quarter" idx="12"/>
          </p:nvPr>
        </p:nvSpPr>
        <p:spPr bwMode="white">
          <a:xfrm>
            <a:off x="415976" y="881109"/>
            <a:ext cx="8239074" cy="507600"/>
          </a:xfrm>
        </p:spPr>
        <p:txBody>
          <a:bodyPr lIns="36000" tIns="0"/>
          <a:lstStyle>
            <a:lvl1pPr marL="0" indent="0">
              <a:lnSpc>
                <a:spcPts val="3800"/>
              </a:lnSpc>
              <a:buNone/>
              <a:defRPr sz="3400">
                <a:solidFill>
                  <a:schemeClr val="bg1"/>
                </a:solidFill>
                <a:latin typeface="KPN Accent Light" panose="020B0403040000060004" pitchFamily="34" charset="0"/>
              </a:defRPr>
            </a:lvl1pPr>
          </a:lstStyle>
          <a:p>
            <a:pPr lvl="0"/>
            <a:r>
              <a:rPr lang="nl-NL" dirty="0"/>
              <a:t>Klik om de modelstijlen te bewerken</a:t>
            </a:r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3" hasCustomPrompt="1"/>
          </p:nvPr>
        </p:nvSpPr>
        <p:spPr>
          <a:xfrm>
            <a:off x="421199" y="1918799"/>
            <a:ext cx="4035600" cy="4050000"/>
          </a:xfrm>
        </p:spPr>
        <p:txBody>
          <a:bodyPr tIns="0"/>
          <a:lstStyle>
            <a:lvl1pPr marL="180000" indent="-180000">
              <a:lnSpc>
                <a:spcPts val="2200"/>
              </a:lnSpc>
              <a:defRPr sz="1800"/>
            </a:lvl1pPr>
            <a:lvl2pPr marL="360000" indent="-180000">
              <a:lnSpc>
                <a:spcPts val="2200"/>
              </a:lnSpc>
              <a:defRPr sz="1800"/>
            </a:lvl2pPr>
            <a:lvl3pPr marL="540000" indent="-180000">
              <a:lnSpc>
                <a:spcPts val="2200"/>
              </a:lnSpc>
              <a:defRPr sz="1800"/>
            </a:lvl3pPr>
            <a:lvl4pPr marL="720000" indent="-180000">
              <a:lnSpc>
                <a:spcPts val="2200"/>
              </a:lnSpc>
              <a:defRPr sz="1800"/>
            </a:lvl4pPr>
            <a:lvl5pPr marL="900000" indent="-180000">
              <a:lnSpc>
                <a:spcPts val="2200"/>
              </a:lnSpc>
              <a:defRPr sz="1800"/>
            </a:lvl5pPr>
          </a:lstStyle>
          <a:p>
            <a:pPr lvl="0"/>
            <a:r>
              <a:rPr lang="nl-NL" noProof="0" dirty="0"/>
              <a:t>Eerste niveau</a:t>
            </a:r>
          </a:p>
          <a:p>
            <a:pPr lvl="1"/>
            <a:r>
              <a:rPr lang="nl-NL" noProof="0" dirty="0"/>
              <a:t>Tweede niveau</a:t>
            </a:r>
          </a:p>
          <a:p>
            <a:pPr lvl="2"/>
            <a:r>
              <a:rPr lang="nl-NL" noProof="0" dirty="0"/>
              <a:t>Derde niveau</a:t>
            </a:r>
          </a:p>
          <a:p>
            <a:pPr lvl="3"/>
            <a:r>
              <a:rPr lang="nl-NL" noProof="0" dirty="0"/>
              <a:t>Vierde niveau</a:t>
            </a:r>
          </a:p>
          <a:p>
            <a:pPr lvl="4"/>
            <a:r>
              <a:rPr lang="nl-NL" noProof="0" dirty="0"/>
              <a:t>Vijfde niveau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14" hasCustomPrompt="1"/>
          </p:nvPr>
        </p:nvSpPr>
        <p:spPr>
          <a:xfrm>
            <a:off x="4611600" y="1918800"/>
            <a:ext cx="4035600" cy="4050000"/>
          </a:xfrm>
        </p:spPr>
        <p:txBody>
          <a:bodyPr tIns="0"/>
          <a:lstStyle>
            <a:lvl1pPr marL="180000" indent="-180000">
              <a:lnSpc>
                <a:spcPts val="2200"/>
              </a:lnSpc>
              <a:defRPr sz="1800"/>
            </a:lvl1pPr>
            <a:lvl2pPr marL="360000" indent="-180000">
              <a:lnSpc>
                <a:spcPts val="2200"/>
              </a:lnSpc>
              <a:defRPr sz="1800"/>
            </a:lvl2pPr>
            <a:lvl3pPr marL="540000" indent="-180000">
              <a:lnSpc>
                <a:spcPts val="2200"/>
              </a:lnSpc>
              <a:defRPr sz="1800"/>
            </a:lvl3pPr>
            <a:lvl4pPr marL="720000" indent="-180000">
              <a:lnSpc>
                <a:spcPts val="2200"/>
              </a:lnSpc>
              <a:defRPr sz="1800"/>
            </a:lvl4pPr>
            <a:lvl5pPr marL="900000" indent="-180000">
              <a:lnSpc>
                <a:spcPts val="2200"/>
              </a:lnSpc>
              <a:defRPr sz="1800" baseline="0"/>
            </a:lvl5pPr>
          </a:lstStyle>
          <a:p>
            <a:pPr lvl="0"/>
            <a:r>
              <a:rPr lang="nl-NL" noProof="0" dirty="0"/>
              <a:t>Eerste niveau</a:t>
            </a:r>
          </a:p>
          <a:p>
            <a:pPr lvl="1"/>
            <a:r>
              <a:rPr lang="nl-NL" noProof="0" dirty="0"/>
              <a:t>Tweede niveau</a:t>
            </a:r>
          </a:p>
          <a:p>
            <a:pPr lvl="2"/>
            <a:r>
              <a:rPr lang="nl-NL" noProof="0" dirty="0"/>
              <a:t>Derde niveau</a:t>
            </a:r>
          </a:p>
          <a:p>
            <a:pPr lvl="3"/>
            <a:r>
              <a:rPr lang="nl-NL" noProof="0" dirty="0"/>
              <a:t>Vierde niveau</a:t>
            </a:r>
          </a:p>
          <a:p>
            <a:pPr lvl="4"/>
            <a:r>
              <a:rPr lang="nl-NL" noProof="0" dirty="0"/>
              <a:t>Vijfde niveau</a:t>
            </a:r>
          </a:p>
        </p:txBody>
      </p:sp>
    </p:spTree>
    <p:extLst>
      <p:ext uri="{BB962C8B-B14F-4D97-AF65-F5344CB8AC3E}">
        <p14:creationId xmlns:p14="http://schemas.microsoft.com/office/powerpoint/2010/main" val="1755943904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2 kolommen, heading blauw-groen,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"/>
          <p:cNvSpPr>
            <a:spLocks noGrp="1"/>
          </p:cNvSpPr>
          <p:nvPr>
            <p:ph type="title"/>
          </p:nvPr>
        </p:nvSpPr>
        <p:spPr>
          <a:xfrm>
            <a:off x="415976" y="373181"/>
            <a:ext cx="8229600" cy="507600"/>
          </a:xfrm>
        </p:spPr>
        <p:txBody>
          <a:bodyPr bIns="0"/>
          <a:lstStyle/>
          <a:p>
            <a:r>
              <a:rPr lang="nl-NL" dirty="0"/>
              <a:t>Klik om de stijl te bewerken</a:t>
            </a:r>
          </a:p>
        </p:txBody>
      </p:sp>
      <p:sp>
        <p:nvSpPr>
          <p:cNvPr id="9" name="Classificatie"/>
          <p:cNvSpPr>
            <a:spLocks noGrp="1"/>
          </p:cNvSpPr>
          <p:nvPr>
            <p:ph type="body" sz="quarter" idx="12"/>
          </p:nvPr>
        </p:nvSpPr>
        <p:spPr bwMode="white">
          <a:xfrm>
            <a:off x="415976" y="881109"/>
            <a:ext cx="8239074" cy="507600"/>
          </a:xfrm>
        </p:spPr>
        <p:txBody>
          <a:bodyPr lIns="36000" tIns="0"/>
          <a:lstStyle>
            <a:lvl1pPr marL="0" indent="0">
              <a:lnSpc>
                <a:spcPts val="3800"/>
              </a:lnSpc>
              <a:buNone/>
              <a:defRPr sz="3400">
                <a:solidFill>
                  <a:schemeClr val="bg1"/>
                </a:solidFill>
                <a:latin typeface="KPN Accent Light" panose="020B0403040000060004" pitchFamily="34" charset="0"/>
              </a:defRPr>
            </a:lvl1pPr>
          </a:lstStyle>
          <a:p>
            <a:pPr lvl="0"/>
            <a:r>
              <a:rPr lang="nl-NL" dirty="0"/>
              <a:t>Klik om de modelstijlen te bewerken</a:t>
            </a:r>
          </a:p>
        </p:txBody>
      </p:sp>
      <p:cxnSp>
        <p:nvCxnSpPr>
          <p:cNvPr id="12" name="LijnLO_Blauw"/>
          <p:cNvCxnSpPr/>
          <p:nvPr userDrawn="1"/>
        </p:nvCxnSpPr>
        <p:spPr>
          <a:xfrm>
            <a:off x="493200" y="5963478"/>
            <a:ext cx="8161200" cy="0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LijnLM_Groen"/>
          <p:cNvCxnSpPr/>
          <p:nvPr userDrawn="1"/>
        </p:nvCxnSpPr>
        <p:spPr>
          <a:xfrm>
            <a:off x="493200" y="3839353"/>
            <a:ext cx="8161200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kstRO_12"/>
          <p:cNvSpPr>
            <a:spLocks noGrp="1"/>
          </p:cNvSpPr>
          <p:nvPr>
            <p:ph type="body" sz="quarter" idx="17"/>
          </p:nvPr>
        </p:nvSpPr>
        <p:spPr>
          <a:xfrm>
            <a:off x="2782800" y="4078800"/>
            <a:ext cx="5871600" cy="1886400"/>
          </a:xfrm>
        </p:spPr>
        <p:txBody>
          <a:bodyPr lIns="0" tIns="432000" rIns="100800" bIns="100800"/>
          <a:lstStyle>
            <a:lvl1pPr marL="180000" indent="-180000">
              <a:lnSpc>
                <a:spcPts val="1400"/>
              </a:lnSpc>
              <a:buClr>
                <a:schemeClr val="accent2"/>
              </a:buClr>
              <a:defRPr sz="1200">
                <a:latin typeface="+mn-lt"/>
              </a:defRPr>
            </a:lvl1pPr>
            <a:lvl2pPr marL="363600" indent="-180000">
              <a:lnSpc>
                <a:spcPts val="1400"/>
              </a:lnSpc>
              <a:buClr>
                <a:schemeClr val="accent2"/>
              </a:buClr>
              <a:defRPr sz="1200">
                <a:latin typeface="+mn-lt"/>
              </a:defRPr>
            </a:lvl2pPr>
            <a:lvl3pPr marL="543600" indent="-180000">
              <a:lnSpc>
                <a:spcPts val="1400"/>
              </a:lnSpc>
              <a:buClr>
                <a:schemeClr val="accent2"/>
              </a:buClr>
              <a:defRPr sz="1200">
                <a:latin typeface="+mn-lt"/>
              </a:defRPr>
            </a:lvl3pPr>
            <a:lvl4pPr marL="723600" indent="-180000">
              <a:lnSpc>
                <a:spcPts val="1400"/>
              </a:lnSpc>
              <a:buClr>
                <a:schemeClr val="accent2"/>
              </a:buClr>
              <a:defRPr sz="1200">
                <a:latin typeface="+mn-lt"/>
              </a:defRPr>
            </a:lvl4pPr>
            <a:lvl5pPr marL="903600" indent="-180000">
              <a:lnSpc>
                <a:spcPts val="1400"/>
              </a:lnSpc>
              <a:buClr>
                <a:schemeClr val="accent2"/>
              </a:buClr>
              <a:defRPr sz="1200">
                <a:latin typeface="+mn-lt"/>
              </a:defRPr>
            </a:lvl5pPr>
          </a:lstStyle>
          <a:p>
            <a:pPr lvl="0"/>
            <a:r>
              <a:rPr lang="nl-NL" dirty="0"/>
              <a:t>Klik om de modelstijlen te bewerken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</a:p>
        </p:txBody>
      </p:sp>
      <p:sp>
        <p:nvSpPr>
          <p:cNvPr id="19" name="TekstLB_12"/>
          <p:cNvSpPr>
            <a:spLocks noGrp="1"/>
          </p:cNvSpPr>
          <p:nvPr>
            <p:ph type="body" sz="quarter" idx="18" hasCustomPrompt="1"/>
          </p:nvPr>
        </p:nvSpPr>
        <p:spPr>
          <a:xfrm>
            <a:off x="493200" y="1954800"/>
            <a:ext cx="2289600" cy="1886400"/>
          </a:xfrm>
        </p:spPr>
        <p:txBody>
          <a:bodyPr lIns="0" tIns="432000" rIns="360000" bIns="100800" numCol="1" spcCol="0"/>
          <a:lstStyle>
            <a:lvl1pPr marL="0" indent="0">
              <a:lnSpc>
                <a:spcPts val="1400"/>
              </a:lnSpc>
              <a:buNone/>
              <a:defRPr sz="1200">
                <a:solidFill>
                  <a:schemeClr val="accent1"/>
                </a:solidFill>
                <a:latin typeface="+mn-lt"/>
              </a:defRPr>
            </a:lvl1pPr>
            <a:lvl2pPr marL="183600" indent="0">
              <a:lnSpc>
                <a:spcPts val="1400"/>
              </a:lnSpc>
              <a:buNone/>
              <a:defRPr sz="1200">
                <a:solidFill>
                  <a:schemeClr val="accent1"/>
                </a:solidFill>
                <a:latin typeface="+mn-lt"/>
              </a:defRPr>
            </a:lvl2pPr>
            <a:lvl3pPr marL="363600" indent="0">
              <a:lnSpc>
                <a:spcPts val="1400"/>
              </a:lnSpc>
              <a:buNone/>
              <a:defRPr sz="1200">
                <a:solidFill>
                  <a:schemeClr val="accent1"/>
                </a:solidFill>
                <a:latin typeface="+mn-lt"/>
              </a:defRPr>
            </a:lvl3pPr>
            <a:lvl4pPr marL="543600" indent="0">
              <a:lnSpc>
                <a:spcPts val="1400"/>
              </a:lnSpc>
              <a:buNone/>
              <a:defRPr sz="1200">
                <a:solidFill>
                  <a:schemeClr val="accent1"/>
                </a:solidFill>
                <a:latin typeface="+mn-lt"/>
              </a:defRPr>
            </a:lvl4pPr>
            <a:lvl5pPr marL="723600" indent="0">
              <a:lnSpc>
                <a:spcPts val="1400"/>
              </a:lnSpc>
              <a:buNone/>
              <a:defRPr sz="1200">
                <a:solidFill>
                  <a:schemeClr val="accent1"/>
                </a:solidFill>
                <a:latin typeface="+mn-lt"/>
              </a:defRPr>
            </a:lvl5pPr>
          </a:lstStyle>
          <a:p>
            <a:pPr lvl="0"/>
            <a:r>
              <a:rPr lang="nl-NL" dirty="0"/>
              <a:t>Gekleurde tekst</a:t>
            </a:r>
          </a:p>
        </p:txBody>
      </p:sp>
      <p:sp>
        <p:nvSpPr>
          <p:cNvPr id="6" name="TekstRB_12"/>
          <p:cNvSpPr>
            <a:spLocks noGrp="1"/>
          </p:cNvSpPr>
          <p:nvPr>
            <p:ph type="body" sz="quarter" idx="20"/>
          </p:nvPr>
        </p:nvSpPr>
        <p:spPr>
          <a:xfrm>
            <a:off x="2782800" y="1954799"/>
            <a:ext cx="5871600" cy="1886400"/>
          </a:xfrm>
        </p:spPr>
        <p:txBody>
          <a:bodyPr lIns="0" tIns="432000"/>
          <a:lstStyle>
            <a:lvl1pPr marL="180000" indent="-180000" algn="l" rtl="0" eaLnBrk="1" latinLnBrk="0" hangingPunct="1">
              <a:lnSpc>
                <a:spcPts val="1400"/>
              </a:lnSpc>
              <a:spcBef>
                <a:spcPts val="0"/>
              </a:spcBef>
              <a:buClr>
                <a:schemeClr val="accent1"/>
              </a:buClr>
              <a:buSzPct val="100000"/>
              <a:buFont typeface="Symbol" panose="05050102010706020507" pitchFamily="18" charset="2"/>
              <a:buChar char=""/>
              <a:def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63600" indent="-180000" algn="l" rtl="0" eaLnBrk="1" latinLnBrk="0" hangingPunct="1">
              <a:lnSpc>
                <a:spcPts val="1400"/>
              </a:lnSpc>
              <a:spcBef>
                <a:spcPts val="0"/>
              </a:spcBef>
              <a:buClr>
                <a:schemeClr val="accent1"/>
              </a:buClr>
              <a:buSzPct val="100000"/>
              <a:buFont typeface="Symbol" panose="05050102010706020507" pitchFamily="18" charset="2"/>
              <a:buChar char=""/>
              <a:def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43600" indent="-180000" algn="l" rtl="0" eaLnBrk="1" latinLnBrk="0" hangingPunct="1">
              <a:lnSpc>
                <a:spcPts val="1400"/>
              </a:lnSpc>
              <a:spcBef>
                <a:spcPts val="0"/>
              </a:spcBef>
              <a:buClr>
                <a:schemeClr val="accent1"/>
              </a:buClr>
              <a:buSzPct val="100000"/>
              <a:buFont typeface="Symbol" panose="05050102010706020507" pitchFamily="18" charset="2"/>
              <a:buChar char=""/>
              <a:def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723600" indent="-180000" algn="l" rtl="0" eaLnBrk="1" latinLnBrk="0" hangingPunct="1">
              <a:lnSpc>
                <a:spcPts val="1400"/>
              </a:lnSpc>
              <a:spcBef>
                <a:spcPts val="0"/>
              </a:spcBef>
              <a:buClr>
                <a:schemeClr val="accent1"/>
              </a:buClr>
              <a:buSzPct val="100000"/>
              <a:buFont typeface="Symbol" panose="05050102010706020507" pitchFamily="18" charset="2"/>
              <a:buChar char=""/>
              <a:def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03600" indent="-180000" algn="l" rtl="0" eaLnBrk="1" latinLnBrk="0" hangingPunct="1">
              <a:lnSpc>
                <a:spcPts val="1400"/>
              </a:lnSpc>
              <a:spcBef>
                <a:spcPts val="0"/>
              </a:spcBef>
              <a:buClr>
                <a:schemeClr val="accent1"/>
              </a:buClr>
              <a:buSzPct val="100000"/>
              <a:buFont typeface="Symbol" panose="05050102010706020507" pitchFamily="18" charset="2"/>
              <a:buChar char=""/>
              <a:defRPr lang="nl-NL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nl-NL" dirty="0"/>
              <a:t>Klik om de modelstijlen te bewerken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</a:p>
        </p:txBody>
      </p:sp>
      <p:sp>
        <p:nvSpPr>
          <p:cNvPr id="11" name="TekstLO_12"/>
          <p:cNvSpPr>
            <a:spLocks noGrp="1"/>
          </p:cNvSpPr>
          <p:nvPr>
            <p:ph type="body" sz="quarter" idx="21" hasCustomPrompt="1"/>
          </p:nvPr>
        </p:nvSpPr>
        <p:spPr>
          <a:xfrm>
            <a:off x="493713" y="4070350"/>
            <a:ext cx="2297112" cy="1893888"/>
          </a:xfrm>
        </p:spPr>
        <p:txBody>
          <a:bodyPr lIns="0" tIns="432000" rIns="360000" bIns="100800"/>
          <a:lstStyle>
            <a:lvl1pPr marL="0" indent="0">
              <a:lnSpc>
                <a:spcPts val="1400"/>
              </a:lnSpc>
              <a:buClr>
                <a:schemeClr val="accent2"/>
              </a:buClr>
              <a:buNone/>
              <a:defRPr sz="1200">
                <a:solidFill>
                  <a:schemeClr val="accent2"/>
                </a:solidFill>
              </a:defRPr>
            </a:lvl1pPr>
            <a:lvl2pPr>
              <a:lnSpc>
                <a:spcPts val="1400"/>
              </a:lnSpc>
              <a:buClr>
                <a:schemeClr val="accent2"/>
              </a:buClr>
              <a:defRPr sz="1200">
                <a:solidFill>
                  <a:schemeClr val="accent2"/>
                </a:solidFill>
              </a:defRPr>
            </a:lvl2pPr>
            <a:lvl3pPr>
              <a:lnSpc>
                <a:spcPts val="1400"/>
              </a:lnSpc>
              <a:buClr>
                <a:schemeClr val="accent2"/>
              </a:buClr>
              <a:defRPr sz="1200">
                <a:solidFill>
                  <a:schemeClr val="accent2"/>
                </a:solidFill>
              </a:defRPr>
            </a:lvl3pPr>
            <a:lvl4pPr>
              <a:lnSpc>
                <a:spcPts val="1400"/>
              </a:lnSpc>
              <a:buClr>
                <a:schemeClr val="accent2"/>
              </a:buClr>
              <a:defRPr sz="1200">
                <a:solidFill>
                  <a:schemeClr val="accent2"/>
                </a:solidFill>
              </a:defRPr>
            </a:lvl4pPr>
            <a:lvl5pPr>
              <a:lnSpc>
                <a:spcPts val="1400"/>
              </a:lnSpc>
              <a:buClr>
                <a:schemeClr val="accent2"/>
              </a:buClr>
              <a:defRPr sz="1200">
                <a:solidFill>
                  <a:schemeClr val="accent2"/>
                </a:solidFill>
              </a:defRPr>
            </a:lvl5pPr>
          </a:lstStyle>
          <a:p>
            <a:pPr lvl="0"/>
            <a:r>
              <a:rPr lang="nl-NL" dirty="0"/>
              <a:t>Gekleurde tekst</a:t>
            </a:r>
          </a:p>
        </p:txBody>
      </p:sp>
      <p:sp>
        <p:nvSpPr>
          <p:cNvPr id="8" name="HeadingLO_13"/>
          <p:cNvSpPr>
            <a:spLocks noGrp="1"/>
          </p:cNvSpPr>
          <p:nvPr>
            <p:ph type="body" sz="quarter" idx="14" hasCustomPrompt="1"/>
          </p:nvPr>
        </p:nvSpPr>
        <p:spPr>
          <a:xfrm>
            <a:off x="493200" y="4078800"/>
            <a:ext cx="8161200" cy="360000"/>
          </a:xfrm>
          <a:solidFill>
            <a:schemeClr val="accent2"/>
          </a:solidFill>
        </p:spPr>
        <p:txBody>
          <a:bodyPr lIns="100800" tIns="72000"/>
          <a:lstStyle>
            <a:lvl1pPr marL="0" indent="0">
              <a:lnSpc>
                <a:spcPts val="1800"/>
              </a:lnSpc>
              <a:buNone/>
              <a:defRPr lang="nl-NL" sz="1300" b="1" kern="1200" dirty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pPr marL="0" lvl="0" indent="0" algn="l" defTabSz="914400" rtl="0" eaLnBrk="1" latinLnBrk="0" hangingPunct="1">
              <a:lnSpc>
                <a:spcPts val="1800"/>
              </a:lnSpc>
              <a:spcBef>
                <a:spcPts val="0"/>
              </a:spcBef>
              <a:buClr>
                <a:schemeClr val="accent1"/>
              </a:buClr>
              <a:buSzPct val="100000"/>
              <a:buFont typeface="Symbol" panose="05050102010706020507" pitchFamily="18" charset="2"/>
              <a:buNone/>
            </a:pPr>
            <a:r>
              <a:rPr lang="nl-NL" dirty="0" err="1"/>
              <a:t>Suspendisse</a:t>
            </a:r>
            <a:r>
              <a:rPr lang="nl-NL" dirty="0"/>
              <a:t> </a:t>
            </a:r>
            <a:r>
              <a:rPr lang="nl-NL" dirty="0" err="1"/>
              <a:t>potenti</a:t>
            </a:r>
            <a:endParaRPr lang="nl-NL" dirty="0"/>
          </a:p>
        </p:txBody>
      </p:sp>
      <p:sp>
        <p:nvSpPr>
          <p:cNvPr id="21" name="HeadingLB_13"/>
          <p:cNvSpPr>
            <a:spLocks noGrp="1"/>
          </p:cNvSpPr>
          <p:nvPr>
            <p:ph type="body" sz="quarter" idx="19" hasCustomPrompt="1"/>
          </p:nvPr>
        </p:nvSpPr>
        <p:spPr>
          <a:xfrm>
            <a:off x="493200" y="1955799"/>
            <a:ext cx="8161200" cy="360000"/>
          </a:xfrm>
          <a:solidFill>
            <a:schemeClr val="accent1"/>
          </a:solidFill>
        </p:spPr>
        <p:txBody>
          <a:bodyPr lIns="100800" tIns="72000"/>
          <a:lstStyle>
            <a:lvl1pPr marL="0" indent="0">
              <a:lnSpc>
                <a:spcPts val="1800"/>
              </a:lnSpc>
              <a:buNone/>
              <a:defRPr sz="1300" b="1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nl-NL" dirty="0" err="1"/>
              <a:t>Suspendisse</a:t>
            </a:r>
            <a:r>
              <a:rPr lang="nl-NL" dirty="0"/>
              <a:t> </a:t>
            </a:r>
            <a:r>
              <a:rPr lang="nl-NL" dirty="0" err="1"/>
              <a:t>potenti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274766067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kolommen , tekst links, grafiek groen rechts,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"/>
          <p:cNvSpPr>
            <a:spLocks noGrp="1"/>
          </p:cNvSpPr>
          <p:nvPr>
            <p:ph type="title"/>
          </p:nvPr>
        </p:nvSpPr>
        <p:spPr>
          <a:xfrm>
            <a:off x="415976" y="373181"/>
            <a:ext cx="8229600" cy="507600"/>
          </a:xfrm>
        </p:spPr>
        <p:txBody>
          <a:bodyPr bIns="0"/>
          <a:lstStyle/>
          <a:p>
            <a:r>
              <a:rPr lang="nl-NL" dirty="0"/>
              <a:t>Klik om de stijl te bewerken</a:t>
            </a:r>
          </a:p>
        </p:txBody>
      </p:sp>
      <p:sp>
        <p:nvSpPr>
          <p:cNvPr id="9" name="Classificatie"/>
          <p:cNvSpPr>
            <a:spLocks noGrp="1"/>
          </p:cNvSpPr>
          <p:nvPr>
            <p:ph type="body" sz="quarter" idx="12"/>
          </p:nvPr>
        </p:nvSpPr>
        <p:spPr bwMode="white">
          <a:xfrm>
            <a:off x="415976" y="881109"/>
            <a:ext cx="8239074" cy="507600"/>
          </a:xfrm>
        </p:spPr>
        <p:txBody>
          <a:bodyPr lIns="36000" tIns="0"/>
          <a:lstStyle>
            <a:lvl1pPr marL="0" indent="0">
              <a:lnSpc>
                <a:spcPts val="3800"/>
              </a:lnSpc>
              <a:buNone/>
              <a:defRPr sz="3400">
                <a:solidFill>
                  <a:schemeClr val="bg1"/>
                </a:solidFill>
                <a:latin typeface="KPN Accent Light" panose="020B0403040000060004" pitchFamily="34" charset="0"/>
              </a:defRPr>
            </a:lvl1pPr>
          </a:lstStyle>
          <a:p>
            <a:pPr lvl="0"/>
            <a:r>
              <a:rPr lang="nl-NL" dirty="0"/>
              <a:t>Klik om de modelstijlen te bewerken</a:t>
            </a:r>
          </a:p>
        </p:txBody>
      </p:sp>
      <p:sp>
        <p:nvSpPr>
          <p:cNvPr id="8" name="Grafiek_RM"/>
          <p:cNvSpPr>
            <a:spLocks noGrp="1"/>
          </p:cNvSpPr>
          <p:nvPr>
            <p:ph type="chart" sz="quarter" idx="18" hasCustomPrompt="1"/>
          </p:nvPr>
        </p:nvSpPr>
        <p:spPr>
          <a:xfrm>
            <a:off x="4636800" y="2487600"/>
            <a:ext cx="4068000" cy="3333600"/>
          </a:xfrm>
        </p:spPr>
        <p:txBody>
          <a:bodyPr/>
          <a:lstStyle>
            <a:lvl1pPr marL="0" indent="0">
              <a:buNone/>
              <a:defRPr lang="nl-NL" sz="10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nl-NL" dirty="0"/>
              <a:t>Grafiek</a:t>
            </a:r>
          </a:p>
        </p:txBody>
      </p:sp>
      <p:sp>
        <p:nvSpPr>
          <p:cNvPr id="11" name="HeadingRB_13"/>
          <p:cNvSpPr>
            <a:spLocks noGrp="1"/>
          </p:cNvSpPr>
          <p:nvPr>
            <p:ph type="body" sz="quarter" idx="19" hasCustomPrompt="1"/>
          </p:nvPr>
        </p:nvSpPr>
        <p:spPr>
          <a:xfrm>
            <a:off x="4680000" y="1954800"/>
            <a:ext cx="3974400" cy="360000"/>
          </a:xfrm>
          <a:solidFill>
            <a:schemeClr val="accent1"/>
          </a:solidFill>
        </p:spPr>
        <p:txBody>
          <a:bodyPr lIns="100800" tIns="93600" rIns="100800" bIns="90000"/>
          <a:lstStyle>
            <a:lvl1pPr marL="0" indent="0">
              <a:lnSpc>
                <a:spcPts val="1400"/>
              </a:lnSpc>
              <a:buNone/>
              <a:defRPr sz="1300" b="1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nl-NL" dirty="0"/>
              <a:t>Titel van de grafiek</a:t>
            </a:r>
          </a:p>
        </p:txBody>
      </p:sp>
      <p:cxnSp>
        <p:nvCxnSpPr>
          <p:cNvPr id="13" name="LijnRO_Groen"/>
          <p:cNvCxnSpPr/>
          <p:nvPr userDrawn="1"/>
        </p:nvCxnSpPr>
        <p:spPr>
          <a:xfrm>
            <a:off x="4635610" y="5954400"/>
            <a:ext cx="407902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14"/>
          <p:cNvSpPr>
            <a:spLocks noGrp="1"/>
          </p:cNvSpPr>
          <p:nvPr>
            <p:ph type="body" sz="quarter" idx="15" hasCustomPrompt="1"/>
          </p:nvPr>
        </p:nvSpPr>
        <p:spPr>
          <a:xfrm>
            <a:off x="421200" y="1908000"/>
            <a:ext cx="4035600" cy="4050000"/>
          </a:xfrm>
        </p:spPr>
        <p:txBody>
          <a:bodyPr tIns="0"/>
          <a:lstStyle>
            <a:lvl1pPr marL="180000" indent="-180000">
              <a:lnSpc>
                <a:spcPts val="1400"/>
              </a:lnSpc>
              <a:defRPr sz="1200">
                <a:latin typeface="+mn-lt"/>
              </a:defRPr>
            </a:lvl1pPr>
            <a:lvl2pPr marL="360000" indent="-180000">
              <a:lnSpc>
                <a:spcPts val="1400"/>
              </a:lnSpc>
              <a:defRPr sz="1200" baseline="0">
                <a:latin typeface="+mn-lt"/>
              </a:defRPr>
            </a:lvl2pPr>
            <a:lvl3pPr marL="540000" indent="-180000">
              <a:lnSpc>
                <a:spcPts val="1400"/>
              </a:lnSpc>
              <a:defRPr sz="1200">
                <a:latin typeface="+mn-lt"/>
              </a:defRPr>
            </a:lvl3pPr>
            <a:lvl4pPr marL="720000" indent="-180000">
              <a:lnSpc>
                <a:spcPts val="1400"/>
              </a:lnSpc>
              <a:defRPr sz="1200">
                <a:latin typeface="+mn-lt"/>
              </a:defRPr>
            </a:lvl4pPr>
            <a:lvl5pPr marL="900000" indent="-180000">
              <a:lnSpc>
                <a:spcPts val="1400"/>
              </a:lnSpc>
              <a:defRPr sz="1200">
                <a:latin typeface="+mn-lt"/>
              </a:defRPr>
            </a:lvl5pPr>
          </a:lstStyle>
          <a:p>
            <a:pPr lvl="0"/>
            <a:r>
              <a:rPr lang="nl-NL" noProof="0" dirty="0"/>
              <a:t>Eerste niveau</a:t>
            </a:r>
          </a:p>
          <a:p>
            <a:pPr lvl="1"/>
            <a:r>
              <a:rPr lang="nl-NL" noProof="0" dirty="0"/>
              <a:t>Tweede niveau</a:t>
            </a:r>
          </a:p>
          <a:p>
            <a:pPr lvl="2"/>
            <a:r>
              <a:rPr lang="nl-NL" noProof="0" dirty="0"/>
              <a:t>Derde niveau</a:t>
            </a:r>
          </a:p>
          <a:p>
            <a:pPr lvl="3"/>
            <a:r>
              <a:rPr lang="nl-NL" noProof="0" dirty="0"/>
              <a:t>Vierde niveau</a:t>
            </a:r>
          </a:p>
          <a:p>
            <a:pPr lvl="4"/>
            <a:r>
              <a:rPr lang="nl-NL" noProof="0" dirty="0"/>
              <a:t>Vijfde niveau</a:t>
            </a:r>
          </a:p>
        </p:txBody>
      </p:sp>
    </p:spTree>
    <p:extLst>
      <p:ext uri="{BB962C8B-B14F-4D97-AF65-F5344CB8AC3E}">
        <p14:creationId xmlns:p14="http://schemas.microsoft.com/office/powerpoint/2010/main" val="1428151509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kolommen , tekst links, grafiek blauw rechts,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"/>
          <p:cNvSpPr>
            <a:spLocks noGrp="1"/>
          </p:cNvSpPr>
          <p:nvPr>
            <p:ph type="title"/>
          </p:nvPr>
        </p:nvSpPr>
        <p:spPr>
          <a:xfrm>
            <a:off x="415976" y="373181"/>
            <a:ext cx="8229600" cy="507600"/>
          </a:xfrm>
        </p:spPr>
        <p:txBody>
          <a:bodyPr bIns="0"/>
          <a:lstStyle/>
          <a:p>
            <a:r>
              <a:rPr lang="nl-NL" dirty="0"/>
              <a:t>Klik om de stijl te bewerken</a:t>
            </a:r>
          </a:p>
        </p:txBody>
      </p:sp>
      <p:sp>
        <p:nvSpPr>
          <p:cNvPr id="9" name="Classificatie"/>
          <p:cNvSpPr>
            <a:spLocks noGrp="1"/>
          </p:cNvSpPr>
          <p:nvPr>
            <p:ph type="body" sz="quarter" idx="12"/>
          </p:nvPr>
        </p:nvSpPr>
        <p:spPr bwMode="white">
          <a:xfrm>
            <a:off x="415976" y="881109"/>
            <a:ext cx="8239074" cy="507600"/>
          </a:xfrm>
        </p:spPr>
        <p:txBody>
          <a:bodyPr lIns="36000" tIns="0"/>
          <a:lstStyle>
            <a:lvl1pPr marL="0" indent="0">
              <a:lnSpc>
                <a:spcPts val="3800"/>
              </a:lnSpc>
              <a:buNone/>
              <a:defRPr sz="3400">
                <a:solidFill>
                  <a:schemeClr val="bg1"/>
                </a:solidFill>
                <a:latin typeface="KPN Accent Light" panose="020B0403040000060004" pitchFamily="34" charset="0"/>
              </a:defRPr>
            </a:lvl1pPr>
          </a:lstStyle>
          <a:p>
            <a:pPr lvl="0"/>
            <a:r>
              <a:rPr lang="nl-NL" dirty="0"/>
              <a:t>Klik om de modelstijlen te bewerken</a:t>
            </a:r>
          </a:p>
        </p:txBody>
      </p:sp>
      <p:sp>
        <p:nvSpPr>
          <p:cNvPr id="8" name="Grafiek_RM"/>
          <p:cNvSpPr>
            <a:spLocks noGrp="1"/>
          </p:cNvSpPr>
          <p:nvPr>
            <p:ph type="chart" sz="quarter" idx="18" hasCustomPrompt="1"/>
          </p:nvPr>
        </p:nvSpPr>
        <p:spPr>
          <a:xfrm>
            <a:off x="4636800" y="2487600"/>
            <a:ext cx="4068000" cy="3333600"/>
          </a:xfrm>
        </p:spPr>
        <p:txBody>
          <a:bodyPr/>
          <a:lstStyle>
            <a:lvl1pPr marL="0" indent="0">
              <a:buNone/>
              <a:defRPr lang="nl-NL" sz="10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nl-NL" dirty="0"/>
              <a:t>Grafiek</a:t>
            </a:r>
          </a:p>
        </p:txBody>
      </p:sp>
      <p:sp>
        <p:nvSpPr>
          <p:cNvPr id="11" name="HeaderRB_13"/>
          <p:cNvSpPr>
            <a:spLocks noGrp="1"/>
          </p:cNvSpPr>
          <p:nvPr>
            <p:ph type="body" sz="quarter" idx="19" hasCustomPrompt="1"/>
          </p:nvPr>
        </p:nvSpPr>
        <p:spPr>
          <a:xfrm>
            <a:off x="4680000" y="1954800"/>
            <a:ext cx="3974400" cy="360000"/>
          </a:xfrm>
          <a:solidFill>
            <a:schemeClr val="accent2"/>
          </a:solidFill>
        </p:spPr>
        <p:txBody>
          <a:bodyPr lIns="100800" tIns="93600" rIns="100800" bIns="90000"/>
          <a:lstStyle>
            <a:lvl1pPr marL="0" indent="0">
              <a:lnSpc>
                <a:spcPts val="1400"/>
              </a:lnSpc>
              <a:buNone/>
              <a:defRPr sz="1300" b="1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nl-NL" dirty="0"/>
              <a:t>Titel van de grafiek</a:t>
            </a:r>
          </a:p>
        </p:txBody>
      </p:sp>
      <p:cxnSp>
        <p:nvCxnSpPr>
          <p:cNvPr id="13" name="LijnRO_Blauw"/>
          <p:cNvCxnSpPr/>
          <p:nvPr userDrawn="1"/>
        </p:nvCxnSpPr>
        <p:spPr>
          <a:xfrm>
            <a:off x="4635610" y="5954400"/>
            <a:ext cx="4079020" cy="0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 Placeholder 14"/>
          <p:cNvSpPr>
            <a:spLocks noGrp="1"/>
          </p:cNvSpPr>
          <p:nvPr>
            <p:ph type="body" sz="quarter" idx="15" hasCustomPrompt="1"/>
          </p:nvPr>
        </p:nvSpPr>
        <p:spPr>
          <a:xfrm>
            <a:off x="421200" y="1908000"/>
            <a:ext cx="4035600" cy="4050000"/>
          </a:xfrm>
        </p:spPr>
        <p:txBody>
          <a:bodyPr tIns="0"/>
          <a:lstStyle>
            <a:lvl1pPr marL="180000" indent="-180000">
              <a:lnSpc>
                <a:spcPts val="1400"/>
              </a:lnSpc>
              <a:defRPr sz="1200">
                <a:latin typeface="+mn-lt"/>
              </a:defRPr>
            </a:lvl1pPr>
            <a:lvl2pPr marL="360000" indent="-180000">
              <a:lnSpc>
                <a:spcPts val="1400"/>
              </a:lnSpc>
              <a:defRPr sz="1200" baseline="0">
                <a:latin typeface="+mn-lt"/>
              </a:defRPr>
            </a:lvl2pPr>
            <a:lvl3pPr marL="540000" indent="-180000">
              <a:lnSpc>
                <a:spcPts val="1400"/>
              </a:lnSpc>
              <a:defRPr sz="1200">
                <a:latin typeface="+mn-lt"/>
              </a:defRPr>
            </a:lvl3pPr>
            <a:lvl4pPr marL="720000" indent="-180000">
              <a:lnSpc>
                <a:spcPts val="1400"/>
              </a:lnSpc>
              <a:defRPr sz="1200">
                <a:latin typeface="+mn-lt"/>
              </a:defRPr>
            </a:lvl4pPr>
            <a:lvl5pPr marL="900000" indent="-180000">
              <a:lnSpc>
                <a:spcPts val="1400"/>
              </a:lnSpc>
              <a:defRPr sz="1200">
                <a:latin typeface="+mn-lt"/>
              </a:defRPr>
            </a:lvl5pPr>
          </a:lstStyle>
          <a:p>
            <a:pPr lvl="0"/>
            <a:r>
              <a:rPr lang="nl-NL" noProof="0" dirty="0"/>
              <a:t>Eerste niveau</a:t>
            </a:r>
          </a:p>
          <a:p>
            <a:pPr lvl="1"/>
            <a:r>
              <a:rPr lang="nl-NL" noProof="0" dirty="0"/>
              <a:t>Tweede niveau</a:t>
            </a:r>
          </a:p>
          <a:p>
            <a:pPr lvl="2"/>
            <a:r>
              <a:rPr lang="nl-NL" noProof="0" dirty="0"/>
              <a:t>Derde niveau</a:t>
            </a:r>
          </a:p>
          <a:p>
            <a:pPr lvl="3"/>
            <a:r>
              <a:rPr lang="nl-NL" noProof="0" dirty="0"/>
              <a:t>Vierde niveau</a:t>
            </a:r>
          </a:p>
          <a:p>
            <a:pPr lvl="4"/>
            <a:r>
              <a:rPr lang="nl-NL" noProof="0" dirty="0"/>
              <a:t>Vijfde niveau</a:t>
            </a:r>
          </a:p>
        </p:txBody>
      </p:sp>
    </p:spTree>
    <p:extLst>
      <p:ext uri="{BB962C8B-B14F-4D97-AF65-F5344CB8AC3E}">
        <p14:creationId xmlns:p14="http://schemas.microsoft.com/office/powerpoint/2010/main" val="55306239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rijen, groen-blauw,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"/>
          <p:cNvSpPr>
            <a:spLocks noGrp="1"/>
          </p:cNvSpPr>
          <p:nvPr>
            <p:ph type="title"/>
          </p:nvPr>
        </p:nvSpPr>
        <p:spPr>
          <a:xfrm>
            <a:off x="415976" y="373181"/>
            <a:ext cx="8229600" cy="507600"/>
          </a:xfrm>
        </p:spPr>
        <p:txBody>
          <a:bodyPr bIns="0"/>
          <a:lstStyle/>
          <a:p>
            <a:r>
              <a:rPr lang="nl-NL" dirty="0"/>
              <a:t>Klik om de stijl te bewerken</a:t>
            </a:r>
          </a:p>
        </p:txBody>
      </p:sp>
      <p:sp>
        <p:nvSpPr>
          <p:cNvPr id="9" name="Classificatie"/>
          <p:cNvSpPr>
            <a:spLocks noGrp="1"/>
          </p:cNvSpPr>
          <p:nvPr>
            <p:ph type="body" sz="quarter" idx="12"/>
          </p:nvPr>
        </p:nvSpPr>
        <p:spPr bwMode="white">
          <a:xfrm>
            <a:off x="415976" y="881109"/>
            <a:ext cx="8239074" cy="507600"/>
          </a:xfrm>
        </p:spPr>
        <p:txBody>
          <a:bodyPr lIns="36000" tIns="0"/>
          <a:lstStyle>
            <a:lvl1pPr marL="0" indent="0">
              <a:lnSpc>
                <a:spcPts val="3800"/>
              </a:lnSpc>
              <a:buNone/>
              <a:defRPr sz="3400">
                <a:solidFill>
                  <a:schemeClr val="bg1"/>
                </a:solidFill>
                <a:latin typeface="KPN Accent Light" panose="020B0403040000060004" pitchFamily="34" charset="0"/>
              </a:defRPr>
            </a:lvl1pPr>
          </a:lstStyle>
          <a:p>
            <a:pPr lvl="0"/>
            <a:r>
              <a:rPr lang="nl-NL" dirty="0"/>
              <a:t>Klik om de modelstijlen te bewerken</a:t>
            </a:r>
          </a:p>
        </p:txBody>
      </p:sp>
      <p:cxnSp>
        <p:nvCxnSpPr>
          <p:cNvPr id="12" name="LijnLO_Blauw"/>
          <p:cNvCxnSpPr/>
          <p:nvPr userDrawn="1"/>
        </p:nvCxnSpPr>
        <p:spPr>
          <a:xfrm>
            <a:off x="493200" y="5963478"/>
            <a:ext cx="8161200" cy="0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LijnLMB_Groen"/>
          <p:cNvCxnSpPr/>
          <p:nvPr userDrawn="1"/>
        </p:nvCxnSpPr>
        <p:spPr>
          <a:xfrm>
            <a:off x="493200" y="3839353"/>
            <a:ext cx="8161200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kstRO_12"/>
          <p:cNvSpPr>
            <a:spLocks noGrp="1"/>
          </p:cNvSpPr>
          <p:nvPr>
            <p:ph type="body" sz="quarter" idx="17" hasCustomPrompt="1"/>
          </p:nvPr>
        </p:nvSpPr>
        <p:spPr>
          <a:xfrm>
            <a:off x="2353586" y="4078800"/>
            <a:ext cx="6300814" cy="1886400"/>
          </a:xfrm>
        </p:spPr>
        <p:txBody>
          <a:bodyPr lIns="100800" tIns="90000" rIns="100800" bIns="79200"/>
          <a:lstStyle>
            <a:lvl1pPr marL="180000" indent="-180000">
              <a:lnSpc>
                <a:spcPts val="1400"/>
              </a:lnSpc>
              <a:buClr>
                <a:schemeClr val="accent2"/>
              </a:buClr>
              <a:defRPr sz="1200">
                <a:latin typeface="+mn-lt"/>
              </a:defRPr>
            </a:lvl1pPr>
            <a:lvl2pPr marL="360000" indent="-180000">
              <a:lnSpc>
                <a:spcPts val="1400"/>
              </a:lnSpc>
              <a:buClr>
                <a:schemeClr val="accent2"/>
              </a:buClr>
              <a:defRPr sz="1200">
                <a:latin typeface="+mn-lt"/>
              </a:defRPr>
            </a:lvl2pPr>
            <a:lvl3pPr marL="540000" indent="-180000">
              <a:lnSpc>
                <a:spcPts val="1400"/>
              </a:lnSpc>
              <a:buClr>
                <a:schemeClr val="accent2"/>
              </a:buClr>
              <a:defRPr sz="1200">
                <a:latin typeface="+mn-lt"/>
              </a:defRPr>
            </a:lvl3pPr>
            <a:lvl4pPr marL="720000" indent="-180000">
              <a:lnSpc>
                <a:spcPts val="1400"/>
              </a:lnSpc>
              <a:buClr>
                <a:schemeClr val="accent2"/>
              </a:buClr>
              <a:defRPr sz="1200">
                <a:latin typeface="+mn-lt"/>
              </a:defRPr>
            </a:lvl4pPr>
            <a:lvl5pPr marL="900000" indent="-180000">
              <a:lnSpc>
                <a:spcPts val="1400"/>
              </a:lnSpc>
              <a:buClr>
                <a:schemeClr val="accent2"/>
              </a:buClr>
              <a:defRPr sz="1200">
                <a:latin typeface="+mn-lt"/>
              </a:defRPr>
            </a:lvl5pPr>
          </a:lstStyle>
          <a:p>
            <a:pPr lvl="0"/>
            <a:r>
              <a:rPr lang="nl-NL" noProof="0" dirty="0"/>
              <a:t>Eerste niveau</a:t>
            </a:r>
          </a:p>
          <a:p>
            <a:pPr lvl="1"/>
            <a:r>
              <a:rPr lang="nl-NL" noProof="0" dirty="0"/>
              <a:t>Tweede niveau</a:t>
            </a:r>
          </a:p>
          <a:p>
            <a:pPr lvl="2"/>
            <a:r>
              <a:rPr lang="nl-NL" noProof="0" dirty="0"/>
              <a:t>Derde niveau</a:t>
            </a:r>
          </a:p>
          <a:p>
            <a:pPr lvl="3"/>
            <a:r>
              <a:rPr lang="nl-NL" noProof="0" dirty="0"/>
              <a:t>Vierde niveau</a:t>
            </a:r>
          </a:p>
          <a:p>
            <a:pPr lvl="4"/>
            <a:r>
              <a:rPr lang="nl-NL" noProof="0" dirty="0"/>
              <a:t>Vijfde niveau</a:t>
            </a:r>
          </a:p>
        </p:txBody>
      </p:sp>
      <p:sp>
        <p:nvSpPr>
          <p:cNvPr id="19" name="HeadingLB_14"/>
          <p:cNvSpPr>
            <a:spLocks noGrp="1"/>
          </p:cNvSpPr>
          <p:nvPr>
            <p:ph type="body" sz="quarter" idx="18" hasCustomPrompt="1"/>
          </p:nvPr>
        </p:nvSpPr>
        <p:spPr>
          <a:xfrm>
            <a:off x="493200" y="1954800"/>
            <a:ext cx="1861200" cy="1886400"/>
          </a:xfrm>
          <a:solidFill>
            <a:schemeClr val="accent1"/>
          </a:solidFill>
        </p:spPr>
        <p:txBody>
          <a:bodyPr lIns="100800" tIns="90000" rIns="100800" bIns="79200" numCol="1" spcCol="0"/>
          <a:lstStyle>
            <a:lvl1pPr marL="0" indent="0">
              <a:lnSpc>
                <a:spcPts val="1400"/>
              </a:lnSpc>
              <a:buNone/>
              <a:defRPr sz="1400" b="1">
                <a:solidFill>
                  <a:schemeClr val="bg1"/>
                </a:solidFill>
                <a:latin typeface="+mj-lt"/>
              </a:defRPr>
            </a:lvl1pPr>
            <a:lvl2pPr marL="183600" indent="0">
              <a:lnSpc>
                <a:spcPts val="1400"/>
              </a:lnSpc>
              <a:buNone/>
              <a:defRPr sz="1200">
                <a:solidFill>
                  <a:schemeClr val="accent1"/>
                </a:solidFill>
                <a:latin typeface="+mn-lt"/>
              </a:defRPr>
            </a:lvl2pPr>
            <a:lvl3pPr marL="363600" indent="0">
              <a:lnSpc>
                <a:spcPts val="1400"/>
              </a:lnSpc>
              <a:buNone/>
              <a:defRPr sz="1200">
                <a:solidFill>
                  <a:schemeClr val="accent1"/>
                </a:solidFill>
                <a:latin typeface="+mn-lt"/>
              </a:defRPr>
            </a:lvl3pPr>
            <a:lvl4pPr marL="543600" indent="0">
              <a:lnSpc>
                <a:spcPts val="1400"/>
              </a:lnSpc>
              <a:buNone/>
              <a:defRPr sz="1200">
                <a:solidFill>
                  <a:schemeClr val="accent1"/>
                </a:solidFill>
                <a:latin typeface="+mn-lt"/>
              </a:defRPr>
            </a:lvl4pPr>
            <a:lvl5pPr marL="723600" indent="0">
              <a:lnSpc>
                <a:spcPts val="1400"/>
              </a:lnSpc>
              <a:buNone/>
              <a:defRPr sz="1200">
                <a:solidFill>
                  <a:schemeClr val="accent1"/>
                </a:solidFill>
                <a:latin typeface="+mn-lt"/>
              </a:defRPr>
            </a:lvl5pPr>
          </a:lstStyle>
          <a:p>
            <a:pPr lvl="0"/>
            <a:r>
              <a:rPr lang="nl-NL" dirty="0"/>
              <a:t>Gekleurde tekst</a:t>
            </a:r>
          </a:p>
        </p:txBody>
      </p:sp>
      <p:sp>
        <p:nvSpPr>
          <p:cNvPr id="6" name="TekstRB_12"/>
          <p:cNvSpPr>
            <a:spLocks noGrp="1"/>
          </p:cNvSpPr>
          <p:nvPr>
            <p:ph type="body" sz="quarter" idx="20" hasCustomPrompt="1"/>
          </p:nvPr>
        </p:nvSpPr>
        <p:spPr>
          <a:xfrm>
            <a:off x="2354400" y="1954799"/>
            <a:ext cx="6300000" cy="1886400"/>
          </a:xfrm>
        </p:spPr>
        <p:txBody>
          <a:bodyPr lIns="180000" tIns="90000" rIns="100800" bIns="79200"/>
          <a:lstStyle>
            <a:lvl1pPr marL="180000" indent="-171450" algn="l" rtl="0" eaLnBrk="1" latinLnBrk="0" hangingPunct="1">
              <a:lnSpc>
                <a:spcPts val="1400"/>
              </a:lnSpc>
              <a:spcBef>
                <a:spcPts val="0"/>
              </a:spcBef>
              <a:buClr>
                <a:schemeClr val="accent1"/>
              </a:buClr>
              <a:buSzPct val="100000"/>
              <a:buFont typeface="Symbol" panose="05050102010706020507" pitchFamily="18" charset="2"/>
              <a:buChar char=""/>
              <a:def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60000" indent="-180000" algn="l" rtl="0" eaLnBrk="1" latinLnBrk="0" hangingPunct="1">
              <a:lnSpc>
                <a:spcPts val="1400"/>
              </a:lnSpc>
              <a:spcBef>
                <a:spcPts val="0"/>
              </a:spcBef>
              <a:buClr>
                <a:schemeClr val="accent1"/>
              </a:buClr>
              <a:buSzPct val="100000"/>
              <a:buFont typeface="Symbol" panose="05050102010706020507" pitchFamily="18" charset="2"/>
              <a:buChar char=""/>
              <a:def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40000" indent="-180000" algn="l" rtl="0" eaLnBrk="1" latinLnBrk="0" hangingPunct="1">
              <a:lnSpc>
                <a:spcPts val="1400"/>
              </a:lnSpc>
              <a:spcBef>
                <a:spcPts val="0"/>
              </a:spcBef>
              <a:buClr>
                <a:schemeClr val="accent1"/>
              </a:buClr>
              <a:buSzPct val="100000"/>
              <a:buFont typeface="Symbol" panose="05050102010706020507" pitchFamily="18" charset="2"/>
              <a:buChar char=""/>
              <a:def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720000" indent="-180000" algn="l" rtl="0" eaLnBrk="1" latinLnBrk="0" hangingPunct="1">
              <a:lnSpc>
                <a:spcPts val="1400"/>
              </a:lnSpc>
              <a:spcBef>
                <a:spcPts val="0"/>
              </a:spcBef>
              <a:buClr>
                <a:schemeClr val="accent1"/>
              </a:buClr>
              <a:buSzPct val="100000"/>
              <a:buFont typeface="Symbol" panose="05050102010706020507" pitchFamily="18" charset="2"/>
              <a:buChar char=""/>
              <a:def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00000" indent="-180000" algn="l" rtl="0" eaLnBrk="1" latinLnBrk="0" hangingPunct="1">
              <a:lnSpc>
                <a:spcPts val="1400"/>
              </a:lnSpc>
              <a:spcBef>
                <a:spcPts val="0"/>
              </a:spcBef>
              <a:buClr>
                <a:schemeClr val="accent1"/>
              </a:buClr>
              <a:buSzPct val="100000"/>
              <a:buFont typeface="Symbol" panose="05050102010706020507" pitchFamily="18" charset="2"/>
              <a:buChar char=""/>
              <a:defRPr lang="nl-NL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nl-NL" noProof="0" dirty="0"/>
              <a:t>Eerste niveau</a:t>
            </a:r>
          </a:p>
          <a:p>
            <a:pPr lvl="1"/>
            <a:r>
              <a:rPr lang="nl-NL" noProof="0" dirty="0"/>
              <a:t>Tweede niveau</a:t>
            </a:r>
          </a:p>
          <a:p>
            <a:pPr lvl="2"/>
            <a:r>
              <a:rPr lang="nl-NL" noProof="0" dirty="0"/>
              <a:t>Derde niveau</a:t>
            </a:r>
          </a:p>
          <a:p>
            <a:pPr lvl="3"/>
            <a:r>
              <a:rPr lang="nl-NL" noProof="0" dirty="0"/>
              <a:t>Vierde niveau</a:t>
            </a:r>
          </a:p>
          <a:p>
            <a:pPr lvl="4"/>
            <a:r>
              <a:rPr lang="nl-NL" noProof="0" dirty="0"/>
              <a:t>Vijfde niveau</a:t>
            </a:r>
          </a:p>
        </p:txBody>
      </p:sp>
      <p:sp>
        <p:nvSpPr>
          <p:cNvPr id="11" name="HeadingLO_14"/>
          <p:cNvSpPr>
            <a:spLocks noGrp="1"/>
          </p:cNvSpPr>
          <p:nvPr>
            <p:ph type="body" sz="quarter" idx="21" hasCustomPrompt="1"/>
          </p:nvPr>
        </p:nvSpPr>
        <p:spPr>
          <a:xfrm>
            <a:off x="493713" y="4070350"/>
            <a:ext cx="1861200" cy="1893888"/>
          </a:xfrm>
          <a:solidFill>
            <a:schemeClr val="accent2"/>
          </a:solidFill>
        </p:spPr>
        <p:txBody>
          <a:bodyPr lIns="100800" tIns="90000" rIns="100800" bIns="79200"/>
          <a:lstStyle>
            <a:lvl1pPr marL="0" indent="0">
              <a:lnSpc>
                <a:spcPts val="1400"/>
              </a:lnSpc>
              <a:buClr>
                <a:schemeClr val="accent2"/>
              </a:buClr>
              <a:buNone/>
              <a:defRPr lang="nl-NL" sz="1400" b="1" kern="1200" dirty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  <a:lvl2pPr>
              <a:lnSpc>
                <a:spcPts val="1400"/>
              </a:lnSpc>
              <a:buClr>
                <a:schemeClr val="accent2"/>
              </a:buClr>
              <a:defRPr sz="1200">
                <a:solidFill>
                  <a:schemeClr val="accent2"/>
                </a:solidFill>
              </a:defRPr>
            </a:lvl2pPr>
            <a:lvl3pPr>
              <a:lnSpc>
                <a:spcPts val="1400"/>
              </a:lnSpc>
              <a:buClr>
                <a:schemeClr val="accent2"/>
              </a:buClr>
              <a:defRPr sz="1200">
                <a:solidFill>
                  <a:schemeClr val="accent2"/>
                </a:solidFill>
              </a:defRPr>
            </a:lvl3pPr>
            <a:lvl4pPr>
              <a:lnSpc>
                <a:spcPts val="1400"/>
              </a:lnSpc>
              <a:buClr>
                <a:schemeClr val="accent2"/>
              </a:buClr>
              <a:defRPr sz="1200">
                <a:solidFill>
                  <a:schemeClr val="accent2"/>
                </a:solidFill>
              </a:defRPr>
            </a:lvl4pPr>
            <a:lvl5pPr>
              <a:lnSpc>
                <a:spcPts val="1400"/>
              </a:lnSpc>
              <a:buClr>
                <a:schemeClr val="accent2"/>
              </a:buClr>
              <a:defRPr sz="1200">
                <a:solidFill>
                  <a:schemeClr val="accent2"/>
                </a:solidFill>
              </a:defRPr>
            </a:lvl5pPr>
          </a:lstStyle>
          <a:p>
            <a:pPr lvl="0"/>
            <a:r>
              <a:rPr lang="nl-NL" dirty="0"/>
              <a:t>Gekleurde tekst</a:t>
            </a:r>
          </a:p>
        </p:txBody>
      </p:sp>
      <p:cxnSp>
        <p:nvCxnSpPr>
          <p:cNvPr id="16" name="LijnLB_Groen"/>
          <p:cNvCxnSpPr/>
          <p:nvPr userDrawn="1"/>
        </p:nvCxnSpPr>
        <p:spPr>
          <a:xfrm>
            <a:off x="493200" y="1954800"/>
            <a:ext cx="8161200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LijnLMO_Blauw"/>
          <p:cNvCxnSpPr/>
          <p:nvPr userDrawn="1"/>
        </p:nvCxnSpPr>
        <p:spPr>
          <a:xfrm>
            <a:off x="493200" y="4078800"/>
            <a:ext cx="8161200" cy="0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77573653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rijen, groen-donker blauw-blauw,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"/>
          <p:cNvSpPr>
            <a:spLocks noGrp="1"/>
          </p:cNvSpPr>
          <p:nvPr>
            <p:ph type="title"/>
          </p:nvPr>
        </p:nvSpPr>
        <p:spPr>
          <a:xfrm>
            <a:off x="415976" y="373181"/>
            <a:ext cx="8229600" cy="507600"/>
          </a:xfrm>
        </p:spPr>
        <p:txBody>
          <a:bodyPr bIns="0"/>
          <a:lstStyle/>
          <a:p>
            <a:r>
              <a:rPr lang="nl-NL" dirty="0"/>
              <a:t>Klik om de stijl te bewerken</a:t>
            </a:r>
          </a:p>
        </p:txBody>
      </p:sp>
      <p:sp>
        <p:nvSpPr>
          <p:cNvPr id="9" name="Classificatie"/>
          <p:cNvSpPr>
            <a:spLocks noGrp="1"/>
          </p:cNvSpPr>
          <p:nvPr>
            <p:ph type="body" sz="quarter" idx="12"/>
          </p:nvPr>
        </p:nvSpPr>
        <p:spPr bwMode="white">
          <a:xfrm>
            <a:off x="415976" y="881109"/>
            <a:ext cx="8239074" cy="507600"/>
          </a:xfrm>
        </p:spPr>
        <p:txBody>
          <a:bodyPr lIns="36000" tIns="0"/>
          <a:lstStyle>
            <a:lvl1pPr marL="0" indent="0">
              <a:lnSpc>
                <a:spcPts val="3800"/>
              </a:lnSpc>
              <a:buNone/>
              <a:defRPr sz="3400">
                <a:solidFill>
                  <a:schemeClr val="bg1"/>
                </a:solidFill>
                <a:latin typeface="KPN Accent Light" panose="020B0403040000060004" pitchFamily="34" charset="0"/>
              </a:defRPr>
            </a:lvl1pPr>
          </a:lstStyle>
          <a:p>
            <a:pPr lvl="0"/>
            <a:r>
              <a:rPr lang="nl-NL" dirty="0"/>
              <a:t>Klik om de modelstijlen te bewerken</a:t>
            </a:r>
          </a:p>
        </p:txBody>
      </p:sp>
      <p:cxnSp>
        <p:nvCxnSpPr>
          <p:cNvPr id="12" name="Lijn_LOO_Blauw"/>
          <p:cNvCxnSpPr/>
          <p:nvPr userDrawn="1"/>
        </p:nvCxnSpPr>
        <p:spPr>
          <a:xfrm>
            <a:off x="493200" y="5963478"/>
            <a:ext cx="8161200" cy="0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Lijn_LBO_Groen"/>
          <p:cNvCxnSpPr/>
          <p:nvPr userDrawn="1"/>
        </p:nvCxnSpPr>
        <p:spPr>
          <a:xfrm>
            <a:off x="493200" y="3187371"/>
            <a:ext cx="8161200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kstRO_12"/>
          <p:cNvSpPr>
            <a:spLocks noGrp="1"/>
          </p:cNvSpPr>
          <p:nvPr>
            <p:ph type="body" sz="quarter" idx="17" hasCustomPrompt="1"/>
          </p:nvPr>
        </p:nvSpPr>
        <p:spPr>
          <a:xfrm>
            <a:off x="2353586" y="4730400"/>
            <a:ext cx="6300814" cy="1234800"/>
          </a:xfrm>
        </p:spPr>
        <p:txBody>
          <a:bodyPr lIns="180000" tIns="90000" rIns="100800" bIns="79200"/>
          <a:lstStyle>
            <a:lvl1pPr marL="180000" indent="-180000">
              <a:lnSpc>
                <a:spcPts val="1400"/>
              </a:lnSpc>
              <a:buClr>
                <a:schemeClr val="accent2"/>
              </a:buClr>
              <a:defRPr sz="1200">
                <a:latin typeface="+mn-lt"/>
              </a:defRPr>
            </a:lvl1pPr>
            <a:lvl2pPr marL="360000" indent="-180000">
              <a:lnSpc>
                <a:spcPts val="1400"/>
              </a:lnSpc>
              <a:buClr>
                <a:schemeClr val="accent2"/>
              </a:buClr>
              <a:defRPr sz="1200">
                <a:latin typeface="+mn-lt"/>
              </a:defRPr>
            </a:lvl2pPr>
            <a:lvl3pPr marL="540000" indent="-180000">
              <a:lnSpc>
                <a:spcPts val="1400"/>
              </a:lnSpc>
              <a:buClr>
                <a:schemeClr val="accent2"/>
              </a:buClr>
              <a:defRPr sz="1200">
                <a:latin typeface="+mn-lt"/>
              </a:defRPr>
            </a:lvl3pPr>
            <a:lvl4pPr marL="720000" indent="-180000">
              <a:lnSpc>
                <a:spcPts val="1400"/>
              </a:lnSpc>
              <a:buClr>
                <a:schemeClr val="accent2"/>
              </a:buClr>
              <a:defRPr sz="1200">
                <a:latin typeface="+mn-lt"/>
              </a:defRPr>
            </a:lvl4pPr>
            <a:lvl5pPr marL="900000" indent="-180000">
              <a:lnSpc>
                <a:spcPts val="1400"/>
              </a:lnSpc>
              <a:buClr>
                <a:schemeClr val="accent2"/>
              </a:buClr>
              <a:defRPr sz="1200">
                <a:latin typeface="+mn-lt"/>
              </a:defRPr>
            </a:lvl5pPr>
          </a:lstStyle>
          <a:p>
            <a:pPr lvl="0"/>
            <a:r>
              <a:rPr lang="nl-NL" noProof="0" dirty="0"/>
              <a:t>Eerste niveau</a:t>
            </a:r>
          </a:p>
          <a:p>
            <a:pPr lvl="1"/>
            <a:r>
              <a:rPr lang="nl-NL" noProof="0" dirty="0"/>
              <a:t>Tweede niveau</a:t>
            </a:r>
          </a:p>
          <a:p>
            <a:pPr lvl="2"/>
            <a:r>
              <a:rPr lang="nl-NL" noProof="0" dirty="0"/>
              <a:t>Derde niveau</a:t>
            </a:r>
          </a:p>
          <a:p>
            <a:pPr lvl="3"/>
            <a:r>
              <a:rPr lang="nl-NL" noProof="0" dirty="0"/>
              <a:t>Vierde niveau</a:t>
            </a:r>
          </a:p>
          <a:p>
            <a:pPr lvl="4"/>
            <a:r>
              <a:rPr lang="nl-NL" noProof="0" dirty="0"/>
              <a:t>Vijfde niveau</a:t>
            </a:r>
          </a:p>
        </p:txBody>
      </p:sp>
      <p:sp>
        <p:nvSpPr>
          <p:cNvPr id="19" name="HeaderLB_14"/>
          <p:cNvSpPr>
            <a:spLocks noGrp="1"/>
          </p:cNvSpPr>
          <p:nvPr>
            <p:ph type="body" sz="quarter" idx="18" hasCustomPrompt="1"/>
          </p:nvPr>
        </p:nvSpPr>
        <p:spPr>
          <a:xfrm>
            <a:off x="493200" y="1954800"/>
            <a:ext cx="1861200" cy="1234800"/>
          </a:xfrm>
          <a:solidFill>
            <a:schemeClr val="accent1"/>
          </a:solidFill>
        </p:spPr>
        <p:txBody>
          <a:bodyPr lIns="100800" tIns="90000" rIns="100800" bIns="79200" numCol="1" spcCol="0"/>
          <a:lstStyle>
            <a:lvl1pPr marL="0" indent="0">
              <a:lnSpc>
                <a:spcPts val="1400"/>
              </a:lnSpc>
              <a:buNone/>
              <a:defRPr sz="1400" b="1">
                <a:solidFill>
                  <a:schemeClr val="bg1"/>
                </a:solidFill>
                <a:latin typeface="+mj-lt"/>
              </a:defRPr>
            </a:lvl1pPr>
            <a:lvl2pPr marL="183600" indent="0">
              <a:lnSpc>
                <a:spcPts val="1400"/>
              </a:lnSpc>
              <a:buNone/>
              <a:defRPr sz="1200">
                <a:solidFill>
                  <a:schemeClr val="accent1"/>
                </a:solidFill>
                <a:latin typeface="+mn-lt"/>
              </a:defRPr>
            </a:lvl2pPr>
            <a:lvl3pPr marL="363600" indent="0">
              <a:lnSpc>
                <a:spcPts val="1400"/>
              </a:lnSpc>
              <a:buNone/>
              <a:defRPr sz="1200">
                <a:solidFill>
                  <a:schemeClr val="accent1"/>
                </a:solidFill>
                <a:latin typeface="+mn-lt"/>
              </a:defRPr>
            </a:lvl3pPr>
            <a:lvl4pPr marL="543600" indent="0">
              <a:lnSpc>
                <a:spcPts val="1400"/>
              </a:lnSpc>
              <a:buNone/>
              <a:defRPr sz="1200">
                <a:solidFill>
                  <a:schemeClr val="accent1"/>
                </a:solidFill>
                <a:latin typeface="+mn-lt"/>
              </a:defRPr>
            </a:lvl4pPr>
            <a:lvl5pPr marL="723600" indent="0">
              <a:lnSpc>
                <a:spcPts val="1400"/>
              </a:lnSpc>
              <a:buNone/>
              <a:defRPr sz="1200">
                <a:solidFill>
                  <a:schemeClr val="accent1"/>
                </a:solidFill>
                <a:latin typeface="+mn-lt"/>
              </a:defRPr>
            </a:lvl5pPr>
          </a:lstStyle>
          <a:p>
            <a:pPr lvl="0"/>
            <a:r>
              <a:rPr lang="nl-NL" dirty="0"/>
              <a:t>Gekleurde tekst</a:t>
            </a:r>
          </a:p>
        </p:txBody>
      </p:sp>
      <p:sp>
        <p:nvSpPr>
          <p:cNvPr id="6" name="TekstRB_12"/>
          <p:cNvSpPr>
            <a:spLocks noGrp="1"/>
          </p:cNvSpPr>
          <p:nvPr>
            <p:ph type="body" sz="quarter" idx="20" hasCustomPrompt="1"/>
          </p:nvPr>
        </p:nvSpPr>
        <p:spPr>
          <a:xfrm>
            <a:off x="2354400" y="1954799"/>
            <a:ext cx="6300000" cy="1234800"/>
          </a:xfrm>
        </p:spPr>
        <p:txBody>
          <a:bodyPr lIns="180000" tIns="90000" rIns="100800" bIns="79200"/>
          <a:lstStyle>
            <a:lvl1pPr marL="180000" indent="-180000" algn="l" rtl="0" eaLnBrk="1" latinLnBrk="0" hangingPunct="1">
              <a:lnSpc>
                <a:spcPts val="1400"/>
              </a:lnSpc>
              <a:spcBef>
                <a:spcPts val="0"/>
              </a:spcBef>
              <a:buClr>
                <a:schemeClr val="accent1"/>
              </a:buClr>
              <a:buSzPct val="100000"/>
              <a:buFont typeface="Symbol" panose="05050102010706020507" pitchFamily="18" charset="2"/>
              <a:buChar char=""/>
              <a:def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60000" indent="-180000" algn="l" rtl="0" eaLnBrk="1" latinLnBrk="0" hangingPunct="1">
              <a:lnSpc>
                <a:spcPts val="1400"/>
              </a:lnSpc>
              <a:spcBef>
                <a:spcPts val="0"/>
              </a:spcBef>
              <a:buClr>
                <a:schemeClr val="accent1"/>
              </a:buClr>
              <a:buSzPct val="100000"/>
              <a:buFont typeface="Symbol" panose="05050102010706020507" pitchFamily="18" charset="2"/>
              <a:buChar char=""/>
              <a:def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40000" indent="-180000" algn="l" rtl="0" eaLnBrk="1" latinLnBrk="0" hangingPunct="1">
              <a:lnSpc>
                <a:spcPts val="1400"/>
              </a:lnSpc>
              <a:spcBef>
                <a:spcPts val="0"/>
              </a:spcBef>
              <a:buClr>
                <a:schemeClr val="accent1"/>
              </a:buClr>
              <a:buSzPct val="100000"/>
              <a:buFont typeface="Symbol" panose="05050102010706020507" pitchFamily="18" charset="2"/>
              <a:buChar char=""/>
              <a:def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720000" indent="-180000" algn="l" rtl="0" eaLnBrk="1" latinLnBrk="0" hangingPunct="1">
              <a:lnSpc>
                <a:spcPts val="1400"/>
              </a:lnSpc>
              <a:spcBef>
                <a:spcPts val="0"/>
              </a:spcBef>
              <a:buClr>
                <a:schemeClr val="accent1"/>
              </a:buClr>
              <a:buSzPct val="100000"/>
              <a:buFont typeface="Symbol" panose="05050102010706020507" pitchFamily="18" charset="2"/>
              <a:buChar char=""/>
              <a:def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00000" indent="-180000" algn="l" rtl="0" eaLnBrk="1" latinLnBrk="0" hangingPunct="1">
              <a:lnSpc>
                <a:spcPts val="1400"/>
              </a:lnSpc>
              <a:spcBef>
                <a:spcPts val="0"/>
              </a:spcBef>
              <a:buClr>
                <a:schemeClr val="accent1"/>
              </a:buClr>
              <a:buSzPct val="100000"/>
              <a:buFont typeface="Symbol" panose="05050102010706020507" pitchFamily="18" charset="2"/>
              <a:buChar char=""/>
              <a:defRPr lang="nl-NL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nl-NL" noProof="0" dirty="0"/>
              <a:t>Eerste niveau</a:t>
            </a:r>
          </a:p>
          <a:p>
            <a:pPr lvl="1"/>
            <a:r>
              <a:rPr lang="nl-NL" noProof="0" dirty="0"/>
              <a:t>Tweede niveau</a:t>
            </a:r>
          </a:p>
          <a:p>
            <a:pPr lvl="2"/>
            <a:r>
              <a:rPr lang="nl-NL" noProof="0" dirty="0"/>
              <a:t>Derde niveau</a:t>
            </a:r>
          </a:p>
          <a:p>
            <a:pPr lvl="3"/>
            <a:r>
              <a:rPr lang="nl-NL" noProof="0" dirty="0"/>
              <a:t>Vierde niveau</a:t>
            </a:r>
          </a:p>
          <a:p>
            <a:pPr lvl="4"/>
            <a:r>
              <a:rPr lang="nl-NL" noProof="0" dirty="0"/>
              <a:t>Vijfde niveau</a:t>
            </a:r>
          </a:p>
        </p:txBody>
      </p:sp>
      <p:sp>
        <p:nvSpPr>
          <p:cNvPr id="11" name="HeaderLO_14"/>
          <p:cNvSpPr>
            <a:spLocks noGrp="1"/>
          </p:cNvSpPr>
          <p:nvPr>
            <p:ph type="body" sz="quarter" idx="21" hasCustomPrompt="1"/>
          </p:nvPr>
        </p:nvSpPr>
        <p:spPr>
          <a:xfrm>
            <a:off x="493713" y="4730400"/>
            <a:ext cx="1861200" cy="1234800"/>
          </a:xfrm>
          <a:solidFill>
            <a:schemeClr val="accent2"/>
          </a:solidFill>
        </p:spPr>
        <p:txBody>
          <a:bodyPr lIns="100800" tIns="90000" rIns="100800" bIns="79200"/>
          <a:lstStyle>
            <a:lvl1pPr marL="0" indent="0">
              <a:lnSpc>
                <a:spcPts val="1400"/>
              </a:lnSpc>
              <a:buClr>
                <a:schemeClr val="accent2"/>
              </a:buClr>
              <a:buNone/>
              <a:defRPr lang="nl-NL" sz="1400" b="1" kern="1200" dirty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  <a:lvl2pPr>
              <a:lnSpc>
                <a:spcPts val="1400"/>
              </a:lnSpc>
              <a:buClr>
                <a:schemeClr val="accent2"/>
              </a:buClr>
              <a:defRPr sz="1200">
                <a:solidFill>
                  <a:schemeClr val="accent2"/>
                </a:solidFill>
              </a:defRPr>
            </a:lvl2pPr>
            <a:lvl3pPr>
              <a:lnSpc>
                <a:spcPts val="1400"/>
              </a:lnSpc>
              <a:buClr>
                <a:schemeClr val="accent2"/>
              </a:buClr>
              <a:defRPr sz="1200">
                <a:solidFill>
                  <a:schemeClr val="accent2"/>
                </a:solidFill>
              </a:defRPr>
            </a:lvl3pPr>
            <a:lvl4pPr>
              <a:lnSpc>
                <a:spcPts val="1400"/>
              </a:lnSpc>
              <a:buClr>
                <a:schemeClr val="accent2"/>
              </a:buClr>
              <a:defRPr sz="1200">
                <a:solidFill>
                  <a:schemeClr val="accent2"/>
                </a:solidFill>
              </a:defRPr>
            </a:lvl4pPr>
            <a:lvl5pPr>
              <a:lnSpc>
                <a:spcPts val="1400"/>
              </a:lnSpc>
              <a:buClr>
                <a:schemeClr val="accent2"/>
              </a:buClr>
              <a:defRPr sz="1200">
                <a:solidFill>
                  <a:schemeClr val="accent2"/>
                </a:solidFill>
              </a:defRPr>
            </a:lvl5pPr>
          </a:lstStyle>
          <a:p>
            <a:pPr lvl="0"/>
            <a:r>
              <a:rPr lang="nl-NL" dirty="0"/>
              <a:t>Gekleurde tekst</a:t>
            </a:r>
          </a:p>
        </p:txBody>
      </p:sp>
      <p:cxnSp>
        <p:nvCxnSpPr>
          <p:cNvPr id="16" name="Lijn_LBB_Groen"/>
          <p:cNvCxnSpPr/>
          <p:nvPr userDrawn="1"/>
        </p:nvCxnSpPr>
        <p:spPr>
          <a:xfrm>
            <a:off x="493200" y="1954800"/>
            <a:ext cx="8161200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Lijn_LOB_Blauw"/>
          <p:cNvCxnSpPr/>
          <p:nvPr userDrawn="1"/>
        </p:nvCxnSpPr>
        <p:spPr>
          <a:xfrm>
            <a:off x="493200" y="4730782"/>
            <a:ext cx="8161200" cy="0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HeaderLM_14"/>
          <p:cNvSpPr>
            <a:spLocks noGrp="1"/>
          </p:cNvSpPr>
          <p:nvPr>
            <p:ph type="body" sz="quarter" idx="22" hasCustomPrompt="1"/>
          </p:nvPr>
        </p:nvSpPr>
        <p:spPr>
          <a:xfrm>
            <a:off x="493199" y="3344400"/>
            <a:ext cx="1861200" cy="1234800"/>
          </a:xfrm>
          <a:solidFill>
            <a:schemeClr val="accent5"/>
          </a:solidFill>
        </p:spPr>
        <p:txBody>
          <a:bodyPr lIns="100800" tIns="90000" rIns="100800" bIns="79200"/>
          <a:lstStyle>
            <a:lvl1pPr marL="0" indent="0">
              <a:lnSpc>
                <a:spcPts val="1400"/>
              </a:lnSpc>
              <a:buNone/>
              <a:defRPr lang="en-US" sz="1400" b="1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  <a:lvl2pPr>
              <a:defRPr lang="en-US" sz="1400" b="1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2pPr>
            <a:lvl3pPr>
              <a:defRPr lang="en-US" sz="1400" b="1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3pPr>
            <a:lvl4pPr>
              <a:defRPr lang="en-US" sz="1400" b="1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4pPr>
            <a:lvl5pPr>
              <a:defRPr lang="nl-NL" sz="1400" b="1" kern="1200" dirty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5pPr>
          </a:lstStyle>
          <a:p>
            <a:pPr lvl="0"/>
            <a:r>
              <a:rPr lang="nl-NL" dirty="0"/>
              <a:t>Gekleurde tekst</a:t>
            </a:r>
          </a:p>
        </p:txBody>
      </p:sp>
      <p:sp>
        <p:nvSpPr>
          <p:cNvPr id="13" name="TekstRM_12"/>
          <p:cNvSpPr>
            <a:spLocks noGrp="1"/>
          </p:cNvSpPr>
          <p:nvPr>
            <p:ph type="body" sz="quarter" idx="23" hasCustomPrompt="1"/>
          </p:nvPr>
        </p:nvSpPr>
        <p:spPr>
          <a:xfrm>
            <a:off x="2354263" y="3344399"/>
            <a:ext cx="6300787" cy="1234800"/>
          </a:xfrm>
        </p:spPr>
        <p:txBody>
          <a:bodyPr lIns="180000" tIns="90000" rIns="100800" bIns="79200"/>
          <a:lstStyle>
            <a:lvl1pPr marL="180000" indent="-180000">
              <a:lnSpc>
                <a:spcPts val="1400"/>
              </a:lnSpc>
              <a:buClr>
                <a:schemeClr val="accent5"/>
              </a:buClr>
              <a:def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60000" indent="-180000">
              <a:lnSpc>
                <a:spcPts val="1400"/>
              </a:lnSpc>
              <a:buClr>
                <a:schemeClr val="accent5"/>
              </a:buClr>
              <a:def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40000" indent="-180000">
              <a:lnSpc>
                <a:spcPts val="1400"/>
              </a:lnSpc>
              <a:buClr>
                <a:schemeClr val="accent5"/>
              </a:buClr>
              <a:def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720000" indent="-180000">
              <a:lnSpc>
                <a:spcPts val="1400"/>
              </a:lnSpc>
              <a:buClr>
                <a:schemeClr val="accent5"/>
              </a:buClr>
              <a:def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ts val="1400"/>
              </a:lnSpc>
              <a:buClr>
                <a:schemeClr val="accent5"/>
              </a:buClr>
              <a:defRPr lang="nl-NL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nl-NL" noProof="0" dirty="0"/>
              <a:t>Eerste niveau</a:t>
            </a:r>
          </a:p>
          <a:p>
            <a:pPr lvl="1"/>
            <a:r>
              <a:rPr lang="nl-NL" noProof="0" dirty="0"/>
              <a:t>Tweede niveau</a:t>
            </a:r>
          </a:p>
          <a:p>
            <a:pPr lvl="2"/>
            <a:r>
              <a:rPr lang="nl-NL" noProof="0" dirty="0"/>
              <a:t>Derde niveau</a:t>
            </a:r>
          </a:p>
          <a:p>
            <a:pPr lvl="3"/>
            <a:r>
              <a:rPr lang="nl-NL" noProof="0" dirty="0"/>
              <a:t>Vierde niveau</a:t>
            </a:r>
          </a:p>
          <a:p>
            <a:pPr lvl="4"/>
            <a:r>
              <a:rPr lang="nl-NL" noProof="0" dirty="0"/>
              <a:t>Vijfde niveau</a:t>
            </a:r>
          </a:p>
        </p:txBody>
      </p:sp>
      <p:cxnSp>
        <p:nvCxnSpPr>
          <p:cNvPr id="20" name="Lijn_LMB_DonkerBlauw"/>
          <p:cNvCxnSpPr/>
          <p:nvPr userDrawn="1"/>
        </p:nvCxnSpPr>
        <p:spPr>
          <a:xfrm>
            <a:off x="502482" y="3347556"/>
            <a:ext cx="8161200" cy="0"/>
          </a:xfrm>
          <a:prstGeom prst="line">
            <a:avLst/>
          </a:prstGeom>
          <a:ln w="1905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Lijn_LMO_DonkerBlauw"/>
          <p:cNvCxnSpPr/>
          <p:nvPr userDrawn="1"/>
        </p:nvCxnSpPr>
        <p:spPr>
          <a:xfrm>
            <a:off x="502482" y="4589258"/>
            <a:ext cx="8161200" cy="0"/>
          </a:xfrm>
          <a:prstGeom prst="line">
            <a:avLst/>
          </a:prstGeom>
          <a:ln w="1905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98456272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rijen, groen-donker blauw-blauw-grijs 2 koloms tekst,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"/>
          <p:cNvSpPr>
            <a:spLocks noGrp="1"/>
          </p:cNvSpPr>
          <p:nvPr>
            <p:ph type="title"/>
          </p:nvPr>
        </p:nvSpPr>
        <p:spPr>
          <a:xfrm>
            <a:off x="415976" y="373181"/>
            <a:ext cx="8229600" cy="507600"/>
          </a:xfrm>
        </p:spPr>
        <p:txBody>
          <a:bodyPr bIns="0"/>
          <a:lstStyle/>
          <a:p>
            <a:r>
              <a:rPr lang="nl-NL" dirty="0"/>
              <a:t>Klik om de stijl te bewerken</a:t>
            </a:r>
          </a:p>
        </p:txBody>
      </p:sp>
      <p:sp>
        <p:nvSpPr>
          <p:cNvPr id="9" name="Classificatie"/>
          <p:cNvSpPr>
            <a:spLocks noGrp="1"/>
          </p:cNvSpPr>
          <p:nvPr>
            <p:ph type="body" sz="quarter" idx="12"/>
          </p:nvPr>
        </p:nvSpPr>
        <p:spPr bwMode="white">
          <a:xfrm>
            <a:off x="415976" y="881109"/>
            <a:ext cx="8239074" cy="507600"/>
          </a:xfrm>
        </p:spPr>
        <p:txBody>
          <a:bodyPr lIns="36000" tIns="0"/>
          <a:lstStyle>
            <a:lvl1pPr marL="0" indent="0">
              <a:lnSpc>
                <a:spcPts val="3800"/>
              </a:lnSpc>
              <a:buNone/>
              <a:defRPr sz="3400">
                <a:solidFill>
                  <a:schemeClr val="bg1"/>
                </a:solidFill>
                <a:latin typeface="KPN Accent Light" panose="020B0403040000060004" pitchFamily="34" charset="0"/>
              </a:defRPr>
            </a:lvl1pPr>
          </a:lstStyle>
          <a:p>
            <a:pPr lvl="0"/>
            <a:r>
              <a:rPr lang="nl-NL" dirty="0"/>
              <a:t>Klik om de modelstijlen te bewerken</a:t>
            </a:r>
          </a:p>
        </p:txBody>
      </p:sp>
      <p:cxnSp>
        <p:nvCxnSpPr>
          <p:cNvPr id="12" name="Lijn_LMOO_Blauw"/>
          <p:cNvCxnSpPr/>
          <p:nvPr userDrawn="1"/>
        </p:nvCxnSpPr>
        <p:spPr>
          <a:xfrm>
            <a:off x="493200" y="4929848"/>
            <a:ext cx="8161200" cy="0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Lijn_LBO_Groen"/>
          <p:cNvCxnSpPr/>
          <p:nvPr userDrawn="1"/>
        </p:nvCxnSpPr>
        <p:spPr>
          <a:xfrm>
            <a:off x="493200" y="2877282"/>
            <a:ext cx="8161200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kstRMO_12"/>
          <p:cNvSpPr>
            <a:spLocks noGrp="1"/>
          </p:cNvSpPr>
          <p:nvPr>
            <p:ph type="body" sz="quarter" idx="17" hasCustomPrompt="1"/>
          </p:nvPr>
        </p:nvSpPr>
        <p:spPr>
          <a:xfrm>
            <a:off x="2353586" y="4042800"/>
            <a:ext cx="6300814" cy="882000"/>
          </a:xfrm>
        </p:spPr>
        <p:txBody>
          <a:bodyPr lIns="180000" tIns="90000" rIns="100800" bIns="79200" numCol="2" spcCol="360000"/>
          <a:lstStyle>
            <a:lvl1pPr marL="180000" indent="-180000">
              <a:lnSpc>
                <a:spcPts val="1400"/>
              </a:lnSpc>
              <a:buClr>
                <a:schemeClr val="accent2"/>
              </a:buClr>
              <a:defRPr sz="1200">
                <a:latin typeface="+mn-lt"/>
              </a:defRPr>
            </a:lvl1pPr>
            <a:lvl2pPr marL="360000" indent="-180000">
              <a:lnSpc>
                <a:spcPts val="1400"/>
              </a:lnSpc>
              <a:buClr>
                <a:schemeClr val="accent2"/>
              </a:buClr>
              <a:defRPr sz="1200">
                <a:latin typeface="+mn-lt"/>
              </a:defRPr>
            </a:lvl2pPr>
            <a:lvl3pPr marL="540000" indent="-180000">
              <a:lnSpc>
                <a:spcPts val="1400"/>
              </a:lnSpc>
              <a:buClr>
                <a:schemeClr val="accent2"/>
              </a:buClr>
              <a:defRPr sz="1200">
                <a:latin typeface="+mn-lt"/>
              </a:defRPr>
            </a:lvl3pPr>
            <a:lvl4pPr marL="720000" indent="-180000">
              <a:lnSpc>
                <a:spcPts val="1400"/>
              </a:lnSpc>
              <a:buClr>
                <a:schemeClr val="accent2"/>
              </a:buClr>
              <a:defRPr sz="1200">
                <a:latin typeface="+mn-lt"/>
              </a:defRPr>
            </a:lvl4pPr>
            <a:lvl5pPr marL="903600" indent="-180000">
              <a:lnSpc>
                <a:spcPts val="1400"/>
              </a:lnSpc>
              <a:buClr>
                <a:schemeClr val="accent2"/>
              </a:buClr>
              <a:defRPr sz="1200">
                <a:latin typeface="+mn-lt"/>
              </a:defRPr>
            </a:lvl5pPr>
          </a:lstStyle>
          <a:p>
            <a:pPr lvl="0"/>
            <a:r>
              <a:rPr lang="nl-NL" noProof="0" dirty="0"/>
              <a:t>Eerste niveau</a:t>
            </a:r>
          </a:p>
          <a:p>
            <a:pPr lvl="1"/>
            <a:r>
              <a:rPr lang="nl-NL" noProof="0" dirty="0"/>
              <a:t>Tweede niveau</a:t>
            </a:r>
          </a:p>
          <a:p>
            <a:pPr lvl="2"/>
            <a:r>
              <a:rPr lang="nl-NL" noProof="0" dirty="0"/>
              <a:t>Derde niveau</a:t>
            </a:r>
          </a:p>
          <a:p>
            <a:pPr lvl="3"/>
            <a:r>
              <a:rPr lang="nl-NL" noProof="0" dirty="0"/>
              <a:t>Vierde niveau</a:t>
            </a:r>
          </a:p>
          <a:p>
            <a:pPr lvl="3"/>
            <a:endParaRPr lang="nl-NL" noProof="0" dirty="0"/>
          </a:p>
          <a:p>
            <a:pPr lvl="0"/>
            <a:r>
              <a:rPr lang="nl-NL" noProof="0" dirty="0"/>
              <a:t>Eerste niveau</a:t>
            </a:r>
          </a:p>
          <a:p>
            <a:pPr lvl="1"/>
            <a:r>
              <a:rPr lang="nl-NL" noProof="0" dirty="0"/>
              <a:t>Tweede niveau</a:t>
            </a:r>
          </a:p>
          <a:p>
            <a:pPr lvl="2"/>
            <a:r>
              <a:rPr lang="nl-NL" noProof="0" dirty="0"/>
              <a:t>Derde niveau</a:t>
            </a:r>
          </a:p>
          <a:p>
            <a:pPr lvl="3"/>
            <a:r>
              <a:rPr lang="nl-NL" noProof="0" dirty="0"/>
              <a:t>Vierde niveau</a:t>
            </a:r>
          </a:p>
        </p:txBody>
      </p:sp>
      <p:sp>
        <p:nvSpPr>
          <p:cNvPr id="19" name="HeaderLB_14"/>
          <p:cNvSpPr>
            <a:spLocks noGrp="1"/>
          </p:cNvSpPr>
          <p:nvPr>
            <p:ph type="body" sz="quarter" idx="18" hasCustomPrompt="1"/>
          </p:nvPr>
        </p:nvSpPr>
        <p:spPr>
          <a:xfrm>
            <a:off x="493200" y="1954800"/>
            <a:ext cx="1861200" cy="914400"/>
          </a:xfrm>
          <a:solidFill>
            <a:schemeClr val="accent1"/>
          </a:solidFill>
        </p:spPr>
        <p:txBody>
          <a:bodyPr lIns="100800" tIns="90000" rIns="100800" bIns="79200" numCol="1" spcCol="0"/>
          <a:lstStyle>
            <a:lvl1pPr marL="0" indent="0">
              <a:lnSpc>
                <a:spcPts val="1400"/>
              </a:lnSpc>
              <a:buNone/>
              <a:defRPr sz="1400" b="1">
                <a:solidFill>
                  <a:schemeClr val="bg1"/>
                </a:solidFill>
                <a:latin typeface="+mj-lt"/>
              </a:defRPr>
            </a:lvl1pPr>
            <a:lvl2pPr marL="183600" indent="0">
              <a:lnSpc>
                <a:spcPts val="1400"/>
              </a:lnSpc>
              <a:buNone/>
              <a:defRPr sz="1200">
                <a:solidFill>
                  <a:schemeClr val="accent1"/>
                </a:solidFill>
                <a:latin typeface="+mn-lt"/>
              </a:defRPr>
            </a:lvl2pPr>
            <a:lvl3pPr marL="363600" indent="0">
              <a:lnSpc>
                <a:spcPts val="1400"/>
              </a:lnSpc>
              <a:buNone/>
              <a:defRPr sz="1200">
                <a:solidFill>
                  <a:schemeClr val="accent1"/>
                </a:solidFill>
                <a:latin typeface="+mn-lt"/>
              </a:defRPr>
            </a:lvl3pPr>
            <a:lvl4pPr marL="543600" indent="0">
              <a:lnSpc>
                <a:spcPts val="1400"/>
              </a:lnSpc>
              <a:buNone/>
              <a:defRPr sz="1200">
                <a:solidFill>
                  <a:schemeClr val="accent1"/>
                </a:solidFill>
                <a:latin typeface="+mn-lt"/>
              </a:defRPr>
            </a:lvl4pPr>
            <a:lvl5pPr marL="723600" indent="0">
              <a:lnSpc>
                <a:spcPts val="1400"/>
              </a:lnSpc>
              <a:buNone/>
              <a:defRPr sz="1200">
                <a:solidFill>
                  <a:schemeClr val="accent1"/>
                </a:solidFill>
                <a:latin typeface="+mn-lt"/>
              </a:defRPr>
            </a:lvl5pPr>
          </a:lstStyle>
          <a:p>
            <a:pPr lvl="0"/>
            <a:r>
              <a:rPr lang="nl-NL" dirty="0" err="1"/>
              <a:t>Nullam</a:t>
            </a:r>
            <a:r>
              <a:rPr lang="nl-NL" dirty="0"/>
              <a:t> </a:t>
            </a:r>
            <a:r>
              <a:rPr lang="nl-NL" dirty="0" err="1"/>
              <a:t>eget</a:t>
            </a:r>
            <a:r>
              <a:rPr lang="nl-NL" dirty="0"/>
              <a:t> ex</a:t>
            </a:r>
          </a:p>
        </p:txBody>
      </p:sp>
      <p:sp>
        <p:nvSpPr>
          <p:cNvPr id="6" name="TekstRB_12"/>
          <p:cNvSpPr>
            <a:spLocks noGrp="1"/>
          </p:cNvSpPr>
          <p:nvPr>
            <p:ph type="body" sz="quarter" idx="20" hasCustomPrompt="1"/>
          </p:nvPr>
        </p:nvSpPr>
        <p:spPr>
          <a:xfrm>
            <a:off x="2354400" y="1954799"/>
            <a:ext cx="6300000" cy="914400"/>
          </a:xfrm>
        </p:spPr>
        <p:txBody>
          <a:bodyPr lIns="180000" tIns="90000" rIns="100800" bIns="79200" numCol="2" spcCol="360000"/>
          <a:lstStyle>
            <a:lvl1pPr marL="180000" indent="-180000" algn="l" rtl="0" eaLnBrk="1" latinLnBrk="0" hangingPunct="1">
              <a:lnSpc>
                <a:spcPts val="1400"/>
              </a:lnSpc>
              <a:spcBef>
                <a:spcPts val="0"/>
              </a:spcBef>
              <a:buClr>
                <a:schemeClr val="accent1"/>
              </a:buClr>
              <a:buSzPct val="100000"/>
              <a:buFont typeface="Symbol" panose="05050102010706020507" pitchFamily="18" charset="2"/>
              <a:buChar char=""/>
              <a:defRPr lang="nl-NL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60000" indent="-180000" algn="l" rtl="0" eaLnBrk="1" latinLnBrk="0" hangingPunct="1">
              <a:lnSpc>
                <a:spcPts val="1400"/>
              </a:lnSpc>
              <a:spcBef>
                <a:spcPts val="0"/>
              </a:spcBef>
              <a:buClr>
                <a:schemeClr val="accent1"/>
              </a:buClr>
              <a:buSzPct val="100000"/>
              <a:buFont typeface="Symbol" panose="05050102010706020507" pitchFamily="18" charset="2"/>
              <a:buChar char=""/>
              <a:def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40000" indent="-180000" algn="l" rtl="0" eaLnBrk="1" latinLnBrk="0" hangingPunct="1">
              <a:lnSpc>
                <a:spcPts val="1400"/>
              </a:lnSpc>
              <a:spcBef>
                <a:spcPts val="0"/>
              </a:spcBef>
              <a:buClr>
                <a:schemeClr val="accent1"/>
              </a:buClr>
              <a:buSzPct val="100000"/>
              <a:buFont typeface="Symbol" panose="05050102010706020507" pitchFamily="18" charset="2"/>
              <a:buChar char=""/>
              <a:def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720000" indent="-180000" algn="l" rtl="0" eaLnBrk="1" latinLnBrk="0" hangingPunct="1">
              <a:lnSpc>
                <a:spcPts val="1400"/>
              </a:lnSpc>
              <a:spcBef>
                <a:spcPts val="0"/>
              </a:spcBef>
              <a:buClr>
                <a:schemeClr val="accent1"/>
              </a:buClr>
              <a:buSzPct val="100000"/>
              <a:buFont typeface="Symbol" panose="05050102010706020507" pitchFamily="18" charset="2"/>
              <a:buChar char=""/>
              <a:def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03600" indent="-180000" algn="l" rtl="0" eaLnBrk="1" latinLnBrk="0" hangingPunct="1">
              <a:lnSpc>
                <a:spcPts val="1400"/>
              </a:lnSpc>
              <a:spcBef>
                <a:spcPts val="0"/>
              </a:spcBef>
              <a:buClr>
                <a:schemeClr val="accent1"/>
              </a:buClr>
              <a:buSzPct val="100000"/>
              <a:buFont typeface="Symbol" panose="05050102010706020507" pitchFamily="18" charset="2"/>
              <a:buChar char=""/>
              <a:defRPr lang="nl-NL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nl-NL" noProof="0" dirty="0"/>
              <a:t>Eerste niveau</a:t>
            </a:r>
          </a:p>
          <a:p>
            <a:pPr lvl="1"/>
            <a:r>
              <a:rPr lang="nl-NL" noProof="0" dirty="0"/>
              <a:t>Tweede niveau</a:t>
            </a:r>
          </a:p>
          <a:p>
            <a:pPr lvl="2"/>
            <a:r>
              <a:rPr lang="nl-NL" noProof="0" dirty="0"/>
              <a:t>Derde niveau</a:t>
            </a:r>
          </a:p>
          <a:p>
            <a:pPr lvl="3"/>
            <a:r>
              <a:rPr lang="nl-NL" noProof="0" dirty="0"/>
              <a:t>Vierde niveau</a:t>
            </a:r>
          </a:p>
          <a:p>
            <a:pPr lvl="3"/>
            <a:endParaRPr lang="nl-NL" noProof="0" dirty="0"/>
          </a:p>
          <a:p>
            <a:pPr lvl="0"/>
            <a:r>
              <a:rPr lang="nl-NL" noProof="0" dirty="0"/>
              <a:t>Eerste niveau</a:t>
            </a:r>
          </a:p>
          <a:p>
            <a:pPr lvl="1"/>
            <a:r>
              <a:rPr lang="nl-NL" noProof="0" dirty="0"/>
              <a:t>Tweede niveau</a:t>
            </a:r>
          </a:p>
          <a:p>
            <a:pPr lvl="2"/>
            <a:r>
              <a:rPr lang="nl-NL" noProof="0" dirty="0"/>
              <a:t>Derde niveau</a:t>
            </a:r>
          </a:p>
          <a:p>
            <a:pPr lvl="3"/>
            <a:r>
              <a:rPr lang="nl-NL" noProof="0" dirty="0"/>
              <a:t>Vierde niveau</a:t>
            </a:r>
          </a:p>
          <a:p>
            <a:pPr lvl="3"/>
            <a:endParaRPr lang="nl-NL" noProof="0" dirty="0"/>
          </a:p>
        </p:txBody>
      </p:sp>
      <p:sp>
        <p:nvSpPr>
          <p:cNvPr id="11" name="HeaderLMO_14"/>
          <p:cNvSpPr>
            <a:spLocks noGrp="1"/>
          </p:cNvSpPr>
          <p:nvPr>
            <p:ph type="body" sz="quarter" idx="21" hasCustomPrompt="1"/>
          </p:nvPr>
        </p:nvSpPr>
        <p:spPr>
          <a:xfrm>
            <a:off x="493713" y="4042800"/>
            <a:ext cx="1861200" cy="882000"/>
          </a:xfrm>
          <a:solidFill>
            <a:schemeClr val="accent2"/>
          </a:solidFill>
        </p:spPr>
        <p:txBody>
          <a:bodyPr lIns="100800" tIns="90000" rIns="100800" bIns="79200"/>
          <a:lstStyle>
            <a:lvl1pPr marL="0" indent="0">
              <a:lnSpc>
                <a:spcPts val="1400"/>
              </a:lnSpc>
              <a:buClr>
                <a:schemeClr val="accent2"/>
              </a:buClr>
              <a:buNone/>
              <a:defRPr lang="nl-NL" sz="1400" b="1" kern="1200" dirty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  <a:lvl2pPr>
              <a:lnSpc>
                <a:spcPts val="1400"/>
              </a:lnSpc>
              <a:buClr>
                <a:schemeClr val="accent2"/>
              </a:buClr>
              <a:defRPr sz="1200">
                <a:solidFill>
                  <a:schemeClr val="accent2"/>
                </a:solidFill>
              </a:defRPr>
            </a:lvl2pPr>
            <a:lvl3pPr>
              <a:lnSpc>
                <a:spcPts val="1400"/>
              </a:lnSpc>
              <a:buClr>
                <a:schemeClr val="accent2"/>
              </a:buClr>
              <a:defRPr sz="1200">
                <a:solidFill>
                  <a:schemeClr val="accent2"/>
                </a:solidFill>
              </a:defRPr>
            </a:lvl3pPr>
            <a:lvl4pPr>
              <a:lnSpc>
                <a:spcPts val="1400"/>
              </a:lnSpc>
              <a:buClr>
                <a:schemeClr val="accent2"/>
              </a:buClr>
              <a:defRPr sz="1200">
                <a:solidFill>
                  <a:schemeClr val="accent2"/>
                </a:solidFill>
              </a:defRPr>
            </a:lvl4pPr>
            <a:lvl5pPr>
              <a:lnSpc>
                <a:spcPts val="1400"/>
              </a:lnSpc>
              <a:buClr>
                <a:schemeClr val="accent2"/>
              </a:buClr>
              <a:defRPr sz="1200">
                <a:solidFill>
                  <a:schemeClr val="accent2"/>
                </a:solidFill>
              </a:defRPr>
            </a:lvl5pPr>
          </a:lstStyle>
          <a:p>
            <a:pPr lvl="0"/>
            <a:r>
              <a:rPr lang="nl-NL" dirty="0" err="1"/>
              <a:t>Nullam</a:t>
            </a:r>
            <a:r>
              <a:rPr lang="nl-NL" dirty="0"/>
              <a:t> </a:t>
            </a:r>
            <a:r>
              <a:rPr lang="nl-NL" dirty="0" err="1"/>
              <a:t>eget</a:t>
            </a:r>
            <a:r>
              <a:rPr lang="nl-NL" dirty="0"/>
              <a:t> ex</a:t>
            </a:r>
          </a:p>
        </p:txBody>
      </p:sp>
      <p:cxnSp>
        <p:nvCxnSpPr>
          <p:cNvPr id="16" name="Lijn_LBB_Groen"/>
          <p:cNvCxnSpPr/>
          <p:nvPr userDrawn="1"/>
        </p:nvCxnSpPr>
        <p:spPr>
          <a:xfrm>
            <a:off x="493200" y="1954800"/>
            <a:ext cx="8161200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Lijn_LMOB_Blauw"/>
          <p:cNvCxnSpPr/>
          <p:nvPr userDrawn="1"/>
        </p:nvCxnSpPr>
        <p:spPr>
          <a:xfrm>
            <a:off x="493200" y="4042800"/>
            <a:ext cx="8161200" cy="0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HeaderLMB_14"/>
          <p:cNvSpPr>
            <a:spLocks noGrp="1"/>
          </p:cNvSpPr>
          <p:nvPr>
            <p:ph type="body" sz="quarter" idx="22" hasCustomPrompt="1"/>
          </p:nvPr>
        </p:nvSpPr>
        <p:spPr>
          <a:xfrm>
            <a:off x="493200" y="2998800"/>
            <a:ext cx="1861200" cy="882000"/>
          </a:xfrm>
          <a:solidFill>
            <a:schemeClr val="accent5"/>
          </a:solidFill>
        </p:spPr>
        <p:txBody>
          <a:bodyPr lIns="100800" tIns="90000" rIns="100800" bIns="79200"/>
          <a:lstStyle>
            <a:lvl1pPr marL="0" indent="0">
              <a:lnSpc>
                <a:spcPts val="1400"/>
              </a:lnSpc>
              <a:buNone/>
              <a:defRPr lang="en-US" sz="1400" b="1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  <a:lvl2pPr>
              <a:defRPr lang="en-US" sz="1400" b="1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2pPr>
            <a:lvl3pPr>
              <a:defRPr lang="en-US" sz="1400" b="1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3pPr>
            <a:lvl4pPr>
              <a:defRPr lang="en-US" sz="1400" b="1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4pPr>
            <a:lvl5pPr>
              <a:defRPr lang="nl-NL" sz="1400" b="1" kern="1200" dirty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5pPr>
          </a:lstStyle>
          <a:p>
            <a:pPr lvl="0"/>
            <a:r>
              <a:rPr lang="nl-NL" dirty="0" err="1"/>
              <a:t>Nullam</a:t>
            </a:r>
            <a:r>
              <a:rPr lang="nl-NL" dirty="0"/>
              <a:t> </a:t>
            </a:r>
            <a:r>
              <a:rPr lang="nl-NL" dirty="0" err="1"/>
              <a:t>eget</a:t>
            </a:r>
            <a:r>
              <a:rPr lang="nl-NL" dirty="0"/>
              <a:t> ex</a:t>
            </a:r>
          </a:p>
        </p:txBody>
      </p:sp>
      <p:sp>
        <p:nvSpPr>
          <p:cNvPr id="13" name="TekstRMB_12"/>
          <p:cNvSpPr>
            <a:spLocks noGrp="1"/>
          </p:cNvSpPr>
          <p:nvPr>
            <p:ph type="body" sz="quarter" idx="23" hasCustomPrompt="1"/>
          </p:nvPr>
        </p:nvSpPr>
        <p:spPr>
          <a:xfrm>
            <a:off x="2354263" y="2998800"/>
            <a:ext cx="6300787" cy="882000"/>
          </a:xfrm>
        </p:spPr>
        <p:txBody>
          <a:bodyPr lIns="180000" tIns="90000" rIns="100800" bIns="79200" numCol="2" spcCol="360000"/>
          <a:lstStyle>
            <a:lvl1pPr marL="180000" indent="-180000">
              <a:lnSpc>
                <a:spcPts val="1400"/>
              </a:lnSpc>
              <a:buClr>
                <a:schemeClr val="accent5"/>
              </a:buClr>
              <a:def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60000" indent="-180000">
              <a:lnSpc>
                <a:spcPts val="1400"/>
              </a:lnSpc>
              <a:buClr>
                <a:schemeClr val="accent5"/>
              </a:buClr>
              <a:def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40000" indent="-180000">
              <a:lnSpc>
                <a:spcPts val="1400"/>
              </a:lnSpc>
              <a:buClr>
                <a:schemeClr val="accent5"/>
              </a:buClr>
              <a:def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720000" indent="-180000">
              <a:lnSpc>
                <a:spcPts val="1400"/>
              </a:lnSpc>
              <a:buClr>
                <a:schemeClr val="accent5"/>
              </a:buClr>
              <a:def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03600" indent="-180000">
              <a:lnSpc>
                <a:spcPts val="1400"/>
              </a:lnSpc>
              <a:buClr>
                <a:schemeClr val="accent5"/>
              </a:buClr>
              <a:defRPr lang="nl-NL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nl-NL" noProof="0" dirty="0"/>
              <a:t>Eerste niveau</a:t>
            </a:r>
          </a:p>
          <a:p>
            <a:pPr lvl="1"/>
            <a:r>
              <a:rPr lang="nl-NL" noProof="0" dirty="0"/>
              <a:t>Tweede niveau</a:t>
            </a:r>
          </a:p>
          <a:p>
            <a:pPr lvl="2"/>
            <a:r>
              <a:rPr lang="nl-NL" noProof="0" dirty="0"/>
              <a:t>Derde niveau</a:t>
            </a:r>
          </a:p>
          <a:p>
            <a:pPr lvl="3"/>
            <a:r>
              <a:rPr lang="nl-NL" noProof="0" dirty="0"/>
              <a:t>Vierde niveau</a:t>
            </a:r>
          </a:p>
          <a:p>
            <a:pPr lvl="3"/>
            <a:endParaRPr lang="nl-NL" noProof="0" dirty="0"/>
          </a:p>
          <a:p>
            <a:pPr lvl="0"/>
            <a:r>
              <a:rPr lang="nl-NL" noProof="0" dirty="0"/>
              <a:t>Eerste niveau</a:t>
            </a:r>
          </a:p>
          <a:p>
            <a:pPr lvl="1"/>
            <a:r>
              <a:rPr lang="nl-NL" noProof="0" dirty="0"/>
              <a:t>Tweede niveau</a:t>
            </a:r>
          </a:p>
          <a:p>
            <a:pPr lvl="2"/>
            <a:r>
              <a:rPr lang="nl-NL" noProof="0" dirty="0"/>
              <a:t>Derde niveau</a:t>
            </a:r>
          </a:p>
          <a:p>
            <a:pPr lvl="3"/>
            <a:r>
              <a:rPr lang="nl-NL" noProof="0" dirty="0"/>
              <a:t>Vierde niveau</a:t>
            </a:r>
          </a:p>
        </p:txBody>
      </p:sp>
      <p:cxnSp>
        <p:nvCxnSpPr>
          <p:cNvPr id="20" name="Lijn_LMBB_DonkerBlauw"/>
          <p:cNvCxnSpPr/>
          <p:nvPr userDrawn="1"/>
        </p:nvCxnSpPr>
        <p:spPr>
          <a:xfrm>
            <a:off x="493200" y="2998800"/>
            <a:ext cx="8161200" cy="0"/>
          </a:xfrm>
          <a:prstGeom prst="line">
            <a:avLst/>
          </a:prstGeom>
          <a:ln w="1905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Lijn_LMBO_DonkerBlauw"/>
          <p:cNvCxnSpPr/>
          <p:nvPr userDrawn="1"/>
        </p:nvCxnSpPr>
        <p:spPr>
          <a:xfrm>
            <a:off x="493200" y="3889570"/>
            <a:ext cx="8161200" cy="0"/>
          </a:xfrm>
          <a:prstGeom prst="line">
            <a:avLst/>
          </a:prstGeom>
          <a:ln w="1905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HeaderLO_14"/>
          <p:cNvSpPr>
            <a:spLocks noGrp="1"/>
          </p:cNvSpPr>
          <p:nvPr>
            <p:ph type="body" sz="quarter" idx="24" hasCustomPrompt="1"/>
          </p:nvPr>
        </p:nvSpPr>
        <p:spPr>
          <a:xfrm>
            <a:off x="493200" y="5086800"/>
            <a:ext cx="1861200" cy="882000"/>
          </a:xfrm>
          <a:solidFill>
            <a:schemeClr val="accent6"/>
          </a:solidFill>
        </p:spPr>
        <p:txBody>
          <a:bodyPr lIns="100800" tIns="90000" rIns="100800" bIns="79200"/>
          <a:lstStyle>
            <a:lvl1pPr marL="0" indent="0">
              <a:lnSpc>
                <a:spcPts val="1400"/>
              </a:lnSpc>
              <a:buNone/>
              <a:defRPr lang="nl-NL" sz="1400" b="1" kern="1200" dirty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pPr lvl="0"/>
            <a:r>
              <a:rPr lang="nl-NL" dirty="0" err="1"/>
              <a:t>Nullam</a:t>
            </a:r>
            <a:r>
              <a:rPr lang="nl-NL" dirty="0"/>
              <a:t> </a:t>
            </a:r>
            <a:r>
              <a:rPr lang="nl-NL" dirty="0" err="1"/>
              <a:t>eget</a:t>
            </a:r>
            <a:r>
              <a:rPr lang="nl-NL" dirty="0"/>
              <a:t> ex</a:t>
            </a:r>
          </a:p>
        </p:txBody>
      </p:sp>
      <p:sp>
        <p:nvSpPr>
          <p:cNvPr id="22" name="TekstRO_12"/>
          <p:cNvSpPr>
            <a:spLocks noGrp="1"/>
          </p:cNvSpPr>
          <p:nvPr>
            <p:ph type="body" sz="quarter" idx="25" hasCustomPrompt="1"/>
          </p:nvPr>
        </p:nvSpPr>
        <p:spPr>
          <a:xfrm>
            <a:off x="2354399" y="5086799"/>
            <a:ext cx="6300000" cy="882000"/>
          </a:xfrm>
        </p:spPr>
        <p:txBody>
          <a:bodyPr lIns="180000" tIns="90000" rIns="100800" bIns="79200" numCol="2" spcCol="360000"/>
          <a:lstStyle>
            <a:lvl1pPr marL="180000" indent="-180000">
              <a:lnSpc>
                <a:spcPts val="1400"/>
              </a:lnSpc>
              <a:buClr>
                <a:schemeClr val="accent6"/>
              </a:buClr>
              <a:def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60000" indent="-180000">
              <a:lnSpc>
                <a:spcPts val="1400"/>
              </a:lnSpc>
              <a:buClr>
                <a:schemeClr val="accent6"/>
              </a:buClr>
              <a:defRPr sz="1200">
                <a:latin typeface="+mn-lt"/>
              </a:defRPr>
            </a:lvl2pPr>
            <a:lvl3pPr marL="540000" indent="-180000">
              <a:lnSpc>
                <a:spcPts val="1400"/>
              </a:lnSpc>
              <a:buClr>
                <a:schemeClr val="accent6"/>
              </a:buClr>
              <a:defRPr sz="1200">
                <a:latin typeface="+mn-lt"/>
              </a:defRPr>
            </a:lvl3pPr>
            <a:lvl4pPr marL="720000" indent="-180000">
              <a:lnSpc>
                <a:spcPts val="1400"/>
              </a:lnSpc>
              <a:buClr>
                <a:schemeClr val="accent6"/>
              </a:buClr>
              <a:defRPr sz="1200">
                <a:latin typeface="+mn-lt"/>
              </a:defRPr>
            </a:lvl4pPr>
            <a:lvl5pPr marL="903600" indent="-180000">
              <a:lnSpc>
                <a:spcPts val="1400"/>
              </a:lnSpc>
              <a:buClr>
                <a:schemeClr val="accent6"/>
              </a:buClr>
              <a:defRPr sz="1200">
                <a:latin typeface="+mn-lt"/>
              </a:defRPr>
            </a:lvl5pPr>
          </a:lstStyle>
          <a:p>
            <a:pPr lvl="0"/>
            <a:r>
              <a:rPr lang="nl-NL" noProof="0" dirty="0"/>
              <a:t>Eerste niveau</a:t>
            </a:r>
          </a:p>
          <a:p>
            <a:pPr lvl="1"/>
            <a:r>
              <a:rPr lang="nl-NL" noProof="0" dirty="0"/>
              <a:t>Tweede niveau</a:t>
            </a:r>
          </a:p>
          <a:p>
            <a:pPr lvl="2"/>
            <a:r>
              <a:rPr lang="nl-NL" noProof="0" dirty="0"/>
              <a:t>Derde niveau</a:t>
            </a:r>
          </a:p>
          <a:p>
            <a:pPr lvl="3"/>
            <a:r>
              <a:rPr lang="nl-NL" noProof="0" dirty="0"/>
              <a:t>Vierde niveau</a:t>
            </a:r>
          </a:p>
          <a:p>
            <a:pPr lvl="3"/>
            <a:endParaRPr lang="nl-NL" noProof="0" dirty="0"/>
          </a:p>
          <a:p>
            <a:pPr lvl="0"/>
            <a:r>
              <a:rPr lang="nl-NL" noProof="0" dirty="0"/>
              <a:t>Eerste niveau</a:t>
            </a:r>
          </a:p>
          <a:p>
            <a:pPr lvl="1"/>
            <a:r>
              <a:rPr lang="nl-NL" noProof="0" dirty="0"/>
              <a:t>Tweede niveau</a:t>
            </a:r>
          </a:p>
          <a:p>
            <a:pPr lvl="2"/>
            <a:r>
              <a:rPr lang="nl-NL" noProof="0" dirty="0"/>
              <a:t>Derde niveau</a:t>
            </a:r>
          </a:p>
          <a:p>
            <a:pPr lvl="3"/>
            <a:r>
              <a:rPr lang="nl-NL" noProof="0" dirty="0"/>
              <a:t>Vierde niveau</a:t>
            </a:r>
          </a:p>
          <a:p>
            <a:pPr lvl="3"/>
            <a:endParaRPr lang="nl-NL" noProof="0" dirty="0"/>
          </a:p>
        </p:txBody>
      </p:sp>
      <p:cxnSp>
        <p:nvCxnSpPr>
          <p:cNvPr id="23" name="Lijn_LOB_Grijs"/>
          <p:cNvCxnSpPr/>
          <p:nvPr userDrawn="1"/>
        </p:nvCxnSpPr>
        <p:spPr>
          <a:xfrm>
            <a:off x="493200" y="5090199"/>
            <a:ext cx="8161200" cy="0"/>
          </a:xfrm>
          <a:prstGeom prst="line">
            <a:avLst/>
          </a:prstGeom>
          <a:ln w="1905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Lijn_LOO_Grijs"/>
          <p:cNvCxnSpPr/>
          <p:nvPr userDrawn="1"/>
        </p:nvCxnSpPr>
        <p:spPr>
          <a:xfrm>
            <a:off x="493200" y="5974091"/>
            <a:ext cx="8161200" cy="0"/>
          </a:xfrm>
          <a:prstGeom prst="line">
            <a:avLst/>
          </a:prstGeom>
          <a:ln w="1905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33708508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rijen, groen-donker blauw-blauw-grijs 1 koloms tekst,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"/>
          <p:cNvSpPr>
            <a:spLocks noGrp="1"/>
          </p:cNvSpPr>
          <p:nvPr>
            <p:ph type="title"/>
          </p:nvPr>
        </p:nvSpPr>
        <p:spPr>
          <a:xfrm>
            <a:off x="415976" y="373181"/>
            <a:ext cx="8229600" cy="507600"/>
          </a:xfrm>
        </p:spPr>
        <p:txBody>
          <a:bodyPr bIns="0"/>
          <a:lstStyle/>
          <a:p>
            <a:r>
              <a:rPr lang="nl-NL" dirty="0"/>
              <a:t>Klik om de stijl te bewerken</a:t>
            </a:r>
          </a:p>
        </p:txBody>
      </p:sp>
      <p:sp>
        <p:nvSpPr>
          <p:cNvPr id="9" name="Classificatie"/>
          <p:cNvSpPr>
            <a:spLocks noGrp="1"/>
          </p:cNvSpPr>
          <p:nvPr>
            <p:ph type="body" sz="quarter" idx="12"/>
          </p:nvPr>
        </p:nvSpPr>
        <p:spPr bwMode="white">
          <a:xfrm>
            <a:off x="415976" y="881109"/>
            <a:ext cx="8239074" cy="507600"/>
          </a:xfrm>
        </p:spPr>
        <p:txBody>
          <a:bodyPr lIns="36000" tIns="0"/>
          <a:lstStyle>
            <a:lvl1pPr marL="0" indent="0">
              <a:lnSpc>
                <a:spcPts val="3800"/>
              </a:lnSpc>
              <a:buNone/>
              <a:defRPr sz="3400">
                <a:solidFill>
                  <a:schemeClr val="bg1"/>
                </a:solidFill>
                <a:latin typeface="KPN Accent Light" panose="020B0403040000060004" pitchFamily="34" charset="0"/>
              </a:defRPr>
            </a:lvl1pPr>
          </a:lstStyle>
          <a:p>
            <a:pPr lvl="0"/>
            <a:r>
              <a:rPr lang="nl-NL" dirty="0"/>
              <a:t>Klik om de modelstijlen te bewerken</a:t>
            </a:r>
          </a:p>
        </p:txBody>
      </p:sp>
      <p:cxnSp>
        <p:nvCxnSpPr>
          <p:cNvPr id="12" name="LijnLMOO_Blauw"/>
          <p:cNvCxnSpPr/>
          <p:nvPr userDrawn="1"/>
        </p:nvCxnSpPr>
        <p:spPr>
          <a:xfrm>
            <a:off x="493200" y="4929848"/>
            <a:ext cx="8161200" cy="0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LijnLBO_Groen"/>
          <p:cNvCxnSpPr/>
          <p:nvPr userDrawn="1"/>
        </p:nvCxnSpPr>
        <p:spPr>
          <a:xfrm>
            <a:off x="493200" y="2877282"/>
            <a:ext cx="8161200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kstRMO_12"/>
          <p:cNvSpPr>
            <a:spLocks noGrp="1"/>
          </p:cNvSpPr>
          <p:nvPr>
            <p:ph type="body" sz="quarter" idx="17" hasCustomPrompt="1"/>
          </p:nvPr>
        </p:nvSpPr>
        <p:spPr>
          <a:xfrm>
            <a:off x="2353586" y="4042800"/>
            <a:ext cx="6300814" cy="882000"/>
          </a:xfrm>
        </p:spPr>
        <p:txBody>
          <a:bodyPr lIns="180000" tIns="90000" rIns="100800" bIns="79200" numCol="1" spcCol="0"/>
          <a:lstStyle>
            <a:lvl1pPr marL="180000" indent="-180000">
              <a:lnSpc>
                <a:spcPts val="1400"/>
              </a:lnSpc>
              <a:buClr>
                <a:schemeClr val="accent2"/>
              </a:buClr>
              <a:defRPr sz="1200">
                <a:latin typeface="+mn-lt"/>
              </a:defRPr>
            </a:lvl1pPr>
            <a:lvl2pPr marL="360000" indent="-180000">
              <a:lnSpc>
                <a:spcPts val="1400"/>
              </a:lnSpc>
              <a:buClr>
                <a:schemeClr val="accent2"/>
              </a:buClr>
              <a:defRPr sz="1200">
                <a:latin typeface="+mn-lt"/>
              </a:defRPr>
            </a:lvl2pPr>
            <a:lvl3pPr marL="540000" indent="-180000">
              <a:lnSpc>
                <a:spcPts val="1400"/>
              </a:lnSpc>
              <a:buClr>
                <a:schemeClr val="accent2"/>
              </a:buClr>
              <a:defRPr sz="1200">
                <a:latin typeface="+mn-lt"/>
              </a:defRPr>
            </a:lvl3pPr>
            <a:lvl4pPr marL="720000" indent="-180000">
              <a:lnSpc>
                <a:spcPts val="1400"/>
              </a:lnSpc>
              <a:buClr>
                <a:schemeClr val="accent2"/>
              </a:buClr>
              <a:defRPr sz="1200">
                <a:latin typeface="+mn-lt"/>
              </a:defRPr>
            </a:lvl4pPr>
            <a:lvl5pPr marL="903600" indent="-180000">
              <a:lnSpc>
                <a:spcPts val="1400"/>
              </a:lnSpc>
              <a:buClr>
                <a:schemeClr val="accent2"/>
              </a:buClr>
              <a:defRPr sz="1200">
                <a:latin typeface="+mn-lt"/>
              </a:defRPr>
            </a:lvl5pPr>
          </a:lstStyle>
          <a:p>
            <a:pPr lvl="0"/>
            <a:r>
              <a:rPr lang="nl-NL" noProof="0" dirty="0"/>
              <a:t>Eerste niveau</a:t>
            </a:r>
          </a:p>
          <a:p>
            <a:pPr lvl="1"/>
            <a:r>
              <a:rPr lang="nl-NL" noProof="0" dirty="0"/>
              <a:t>Tweede niveau</a:t>
            </a:r>
          </a:p>
          <a:p>
            <a:pPr lvl="2"/>
            <a:r>
              <a:rPr lang="nl-NL" noProof="0" dirty="0"/>
              <a:t>Derde niveau</a:t>
            </a:r>
          </a:p>
          <a:p>
            <a:pPr lvl="3"/>
            <a:r>
              <a:rPr lang="nl-NL" noProof="0" dirty="0"/>
              <a:t>Vierde niveau</a:t>
            </a:r>
          </a:p>
        </p:txBody>
      </p:sp>
      <p:sp>
        <p:nvSpPr>
          <p:cNvPr id="19" name="HeaderLB_14"/>
          <p:cNvSpPr>
            <a:spLocks noGrp="1"/>
          </p:cNvSpPr>
          <p:nvPr>
            <p:ph type="body" sz="quarter" idx="18" hasCustomPrompt="1"/>
          </p:nvPr>
        </p:nvSpPr>
        <p:spPr>
          <a:xfrm>
            <a:off x="493200" y="1954800"/>
            <a:ext cx="1861200" cy="914400"/>
          </a:xfrm>
          <a:solidFill>
            <a:schemeClr val="accent1"/>
          </a:solidFill>
        </p:spPr>
        <p:txBody>
          <a:bodyPr lIns="100800" tIns="90000" rIns="100800" bIns="79200" numCol="1" spcCol="0"/>
          <a:lstStyle>
            <a:lvl1pPr marL="0" indent="0">
              <a:lnSpc>
                <a:spcPts val="1400"/>
              </a:lnSpc>
              <a:buNone/>
              <a:defRPr sz="1400" b="1">
                <a:solidFill>
                  <a:schemeClr val="bg1"/>
                </a:solidFill>
                <a:latin typeface="+mj-lt"/>
              </a:defRPr>
            </a:lvl1pPr>
            <a:lvl2pPr marL="183600" indent="0">
              <a:lnSpc>
                <a:spcPts val="1400"/>
              </a:lnSpc>
              <a:buNone/>
              <a:defRPr sz="1200">
                <a:solidFill>
                  <a:schemeClr val="accent1"/>
                </a:solidFill>
                <a:latin typeface="+mn-lt"/>
              </a:defRPr>
            </a:lvl2pPr>
            <a:lvl3pPr marL="363600" indent="0">
              <a:lnSpc>
                <a:spcPts val="1400"/>
              </a:lnSpc>
              <a:buNone/>
              <a:defRPr sz="1200">
                <a:solidFill>
                  <a:schemeClr val="accent1"/>
                </a:solidFill>
                <a:latin typeface="+mn-lt"/>
              </a:defRPr>
            </a:lvl3pPr>
            <a:lvl4pPr marL="543600" indent="0">
              <a:lnSpc>
                <a:spcPts val="1400"/>
              </a:lnSpc>
              <a:buNone/>
              <a:defRPr sz="1200">
                <a:solidFill>
                  <a:schemeClr val="accent1"/>
                </a:solidFill>
                <a:latin typeface="+mn-lt"/>
              </a:defRPr>
            </a:lvl4pPr>
            <a:lvl5pPr marL="723600" indent="0">
              <a:lnSpc>
                <a:spcPts val="1400"/>
              </a:lnSpc>
              <a:buNone/>
              <a:defRPr sz="1200">
                <a:solidFill>
                  <a:schemeClr val="accent1"/>
                </a:solidFill>
                <a:latin typeface="+mn-lt"/>
              </a:defRPr>
            </a:lvl5pPr>
          </a:lstStyle>
          <a:p>
            <a:pPr lvl="0"/>
            <a:r>
              <a:rPr lang="nl-NL" dirty="0" err="1"/>
              <a:t>Nullam</a:t>
            </a:r>
            <a:r>
              <a:rPr lang="nl-NL" dirty="0"/>
              <a:t> </a:t>
            </a:r>
            <a:r>
              <a:rPr lang="nl-NL" dirty="0" err="1"/>
              <a:t>eget</a:t>
            </a:r>
            <a:r>
              <a:rPr lang="nl-NL" dirty="0"/>
              <a:t> ex</a:t>
            </a:r>
          </a:p>
        </p:txBody>
      </p:sp>
      <p:sp>
        <p:nvSpPr>
          <p:cNvPr id="6" name="TekstRB_12"/>
          <p:cNvSpPr>
            <a:spLocks noGrp="1"/>
          </p:cNvSpPr>
          <p:nvPr>
            <p:ph type="body" sz="quarter" idx="20" hasCustomPrompt="1"/>
          </p:nvPr>
        </p:nvSpPr>
        <p:spPr>
          <a:xfrm>
            <a:off x="2354400" y="1954799"/>
            <a:ext cx="6300000" cy="914400"/>
          </a:xfrm>
        </p:spPr>
        <p:txBody>
          <a:bodyPr lIns="180000" tIns="90000" rIns="100800" bIns="79200" numCol="1" spcCol="0"/>
          <a:lstStyle>
            <a:lvl1pPr marL="180000" indent="-180000" algn="l" rtl="0" eaLnBrk="1" latinLnBrk="0" hangingPunct="1">
              <a:lnSpc>
                <a:spcPts val="1400"/>
              </a:lnSpc>
              <a:spcBef>
                <a:spcPts val="0"/>
              </a:spcBef>
              <a:buClr>
                <a:schemeClr val="accent1"/>
              </a:buClr>
              <a:buSzPct val="100000"/>
              <a:buFont typeface="Symbol" panose="05050102010706020507" pitchFamily="18" charset="2"/>
              <a:buChar char=""/>
              <a:defRPr lang="nl-NL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60000" indent="-180000" algn="l" rtl="0" eaLnBrk="1" latinLnBrk="0" hangingPunct="1">
              <a:lnSpc>
                <a:spcPts val="1400"/>
              </a:lnSpc>
              <a:spcBef>
                <a:spcPts val="0"/>
              </a:spcBef>
              <a:buClr>
                <a:schemeClr val="accent1"/>
              </a:buClr>
              <a:buSzPct val="100000"/>
              <a:buFont typeface="Symbol" panose="05050102010706020507" pitchFamily="18" charset="2"/>
              <a:buChar char=""/>
              <a:def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40000" indent="-180000" algn="l" rtl="0" eaLnBrk="1" latinLnBrk="0" hangingPunct="1">
              <a:lnSpc>
                <a:spcPts val="1400"/>
              </a:lnSpc>
              <a:spcBef>
                <a:spcPts val="0"/>
              </a:spcBef>
              <a:buClr>
                <a:schemeClr val="accent1"/>
              </a:buClr>
              <a:buSzPct val="100000"/>
              <a:buFont typeface="Symbol" panose="05050102010706020507" pitchFamily="18" charset="2"/>
              <a:buChar char=""/>
              <a:def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720000" indent="-180000" algn="l" rtl="0" eaLnBrk="1" latinLnBrk="0" hangingPunct="1">
              <a:lnSpc>
                <a:spcPts val="1400"/>
              </a:lnSpc>
              <a:spcBef>
                <a:spcPts val="0"/>
              </a:spcBef>
              <a:buClr>
                <a:schemeClr val="accent1"/>
              </a:buClr>
              <a:buSzPct val="100000"/>
              <a:buFont typeface="Symbol" panose="05050102010706020507" pitchFamily="18" charset="2"/>
              <a:buChar char=""/>
              <a:def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03600" indent="-180000" algn="l" rtl="0" eaLnBrk="1" latinLnBrk="0" hangingPunct="1">
              <a:lnSpc>
                <a:spcPts val="1400"/>
              </a:lnSpc>
              <a:spcBef>
                <a:spcPts val="0"/>
              </a:spcBef>
              <a:buClr>
                <a:schemeClr val="accent1"/>
              </a:buClr>
              <a:buSzPct val="100000"/>
              <a:buFont typeface="Symbol" panose="05050102010706020507" pitchFamily="18" charset="2"/>
              <a:buChar char=""/>
              <a:defRPr lang="nl-NL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nl-NL" noProof="0" dirty="0"/>
              <a:t>Eerste niveau</a:t>
            </a:r>
          </a:p>
          <a:p>
            <a:pPr lvl="1"/>
            <a:r>
              <a:rPr lang="nl-NL" noProof="0" dirty="0"/>
              <a:t>Tweede niveau</a:t>
            </a:r>
          </a:p>
          <a:p>
            <a:pPr lvl="2"/>
            <a:r>
              <a:rPr lang="nl-NL" noProof="0" dirty="0"/>
              <a:t>Derde niveau</a:t>
            </a:r>
          </a:p>
          <a:p>
            <a:pPr lvl="3"/>
            <a:r>
              <a:rPr lang="nl-NL" noProof="0" dirty="0"/>
              <a:t>Vierde niveau</a:t>
            </a:r>
          </a:p>
        </p:txBody>
      </p:sp>
      <p:sp>
        <p:nvSpPr>
          <p:cNvPr id="11" name="HeaderLMO_14"/>
          <p:cNvSpPr>
            <a:spLocks noGrp="1"/>
          </p:cNvSpPr>
          <p:nvPr>
            <p:ph type="body" sz="quarter" idx="21" hasCustomPrompt="1"/>
          </p:nvPr>
        </p:nvSpPr>
        <p:spPr>
          <a:xfrm>
            <a:off x="493713" y="4042800"/>
            <a:ext cx="1861200" cy="882000"/>
          </a:xfrm>
          <a:solidFill>
            <a:schemeClr val="accent2"/>
          </a:solidFill>
        </p:spPr>
        <p:txBody>
          <a:bodyPr lIns="100800" tIns="90000" rIns="100800" bIns="79200"/>
          <a:lstStyle>
            <a:lvl1pPr marL="0" indent="0">
              <a:lnSpc>
                <a:spcPts val="1400"/>
              </a:lnSpc>
              <a:buClr>
                <a:schemeClr val="accent2"/>
              </a:buClr>
              <a:buNone/>
              <a:defRPr lang="nl-NL" sz="1400" b="1" kern="1200" dirty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  <a:lvl2pPr>
              <a:lnSpc>
                <a:spcPts val="1400"/>
              </a:lnSpc>
              <a:buClr>
                <a:schemeClr val="accent2"/>
              </a:buClr>
              <a:defRPr sz="1200">
                <a:solidFill>
                  <a:schemeClr val="accent2"/>
                </a:solidFill>
              </a:defRPr>
            </a:lvl2pPr>
            <a:lvl3pPr>
              <a:lnSpc>
                <a:spcPts val="1400"/>
              </a:lnSpc>
              <a:buClr>
                <a:schemeClr val="accent2"/>
              </a:buClr>
              <a:defRPr sz="1200">
                <a:solidFill>
                  <a:schemeClr val="accent2"/>
                </a:solidFill>
              </a:defRPr>
            </a:lvl3pPr>
            <a:lvl4pPr>
              <a:lnSpc>
                <a:spcPts val="1400"/>
              </a:lnSpc>
              <a:buClr>
                <a:schemeClr val="accent2"/>
              </a:buClr>
              <a:defRPr sz="1200">
                <a:solidFill>
                  <a:schemeClr val="accent2"/>
                </a:solidFill>
              </a:defRPr>
            </a:lvl4pPr>
            <a:lvl5pPr>
              <a:lnSpc>
                <a:spcPts val="1400"/>
              </a:lnSpc>
              <a:buClr>
                <a:schemeClr val="accent2"/>
              </a:buClr>
              <a:defRPr sz="1200">
                <a:solidFill>
                  <a:schemeClr val="accent2"/>
                </a:solidFill>
              </a:defRPr>
            </a:lvl5pPr>
          </a:lstStyle>
          <a:p>
            <a:pPr lvl="0"/>
            <a:r>
              <a:rPr lang="nl-NL" dirty="0" err="1"/>
              <a:t>Nullam</a:t>
            </a:r>
            <a:r>
              <a:rPr lang="nl-NL" dirty="0"/>
              <a:t> </a:t>
            </a:r>
            <a:r>
              <a:rPr lang="nl-NL" dirty="0" err="1"/>
              <a:t>eget</a:t>
            </a:r>
            <a:r>
              <a:rPr lang="nl-NL" dirty="0"/>
              <a:t> ex</a:t>
            </a:r>
          </a:p>
        </p:txBody>
      </p:sp>
      <p:cxnSp>
        <p:nvCxnSpPr>
          <p:cNvPr id="16" name="LijnLBB_Groen"/>
          <p:cNvCxnSpPr/>
          <p:nvPr userDrawn="1"/>
        </p:nvCxnSpPr>
        <p:spPr>
          <a:xfrm>
            <a:off x="493200" y="1954800"/>
            <a:ext cx="8161200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LijnLMOB_Blauw"/>
          <p:cNvCxnSpPr/>
          <p:nvPr userDrawn="1"/>
        </p:nvCxnSpPr>
        <p:spPr>
          <a:xfrm>
            <a:off x="493200" y="4042800"/>
            <a:ext cx="8161200" cy="0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HeaderLMB_14"/>
          <p:cNvSpPr>
            <a:spLocks noGrp="1"/>
          </p:cNvSpPr>
          <p:nvPr>
            <p:ph type="body" sz="quarter" idx="22" hasCustomPrompt="1"/>
          </p:nvPr>
        </p:nvSpPr>
        <p:spPr>
          <a:xfrm>
            <a:off x="493200" y="2998800"/>
            <a:ext cx="1861200" cy="882000"/>
          </a:xfrm>
          <a:solidFill>
            <a:schemeClr val="accent5"/>
          </a:solidFill>
        </p:spPr>
        <p:txBody>
          <a:bodyPr lIns="100800" tIns="90000" rIns="100800" bIns="79200"/>
          <a:lstStyle>
            <a:lvl1pPr marL="0" indent="0">
              <a:lnSpc>
                <a:spcPts val="1400"/>
              </a:lnSpc>
              <a:buNone/>
              <a:defRPr lang="en-US" sz="1400" b="1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  <a:lvl2pPr>
              <a:defRPr lang="en-US" sz="1400" b="1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2pPr>
            <a:lvl3pPr>
              <a:defRPr lang="en-US" sz="1400" b="1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3pPr>
            <a:lvl4pPr>
              <a:defRPr lang="en-US" sz="1400" b="1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4pPr>
            <a:lvl5pPr>
              <a:defRPr lang="nl-NL" sz="1400" b="1" kern="1200" dirty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5pPr>
          </a:lstStyle>
          <a:p>
            <a:pPr lvl="0"/>
            <a:r>
              <a:rPr lang="nl-NL" dirty="0" err="1"/>
              <a:t>Nullam</a:t>
            </a:r>
            <a:r>
              <a:rPr lang="nl-NL" dirty="0"/>
              <a:t> </a:t>
            </a:r>
            <a:r>
              <a:rPr lang="nl-NL" dirty="0" err="1"/>
              <a:t>eget</a:t>
            </a:r>
            <a:r>
              <a:rPr lang="nl-NL" dirty="0"/>
              <a:t> ex</a:t>
            </a:r>
          </a:p>
        </p:txBody>
      </p:sp>
      <p:sp>
        <p:nvSpPr>
          <p:cNvPr id="13" name="TekstLMB_12"/>
          <p:cNvSpPr>
            <a:spLocks noGrp="1"/>
          </p:cNvSpPr>
          <p:nvPr>
            <p:ph type="body" sz="quarter" idx="23" hasCustomPrompt="1"/>
          </p:nvPr>
        </p:nvSpPr>
        <p:spPr>
          <a:xfrm>
            <a:off x="2354263" y="2998800"/>
            <a:ext cx="6300787" cy="882000"/>
          </a:xfrm>
        </p:spPr>
        <p:txBody>
          <a:bodyPr lIns="180000" tIns="90000" rIns="100800" bIns="79200" numCol="1" spcCol="0"/>
          <a:lstStyle>
            <a:lvl1pPr marL="180000" indent="-180000">
              <a:lnSpc>
                <a:spcPts val="1400"/>
              </a:lnSpc>
              <a:buClr>
                <a:schemeClr val="accent5"/>
              </a:buClr>
              <a:def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60000" indent="-180000">
              <a:lnSpc>
                <a:spcPts val="1400"/>
              </a:lnSpc>
              <a:buClr>
                <a:schemeClr val="accent5"/>
              </a:buClr>
              <a:def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40000" indent="-180000">
              <a:lnSpc>
                <a:spcPts val="1400"/>
              </a:lnSpc>
              <a:buClr>
                <a:schemeClr val="accent5"/>
              </a:buClr>
              <a:def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720000" indent="-180000">
              <a:lnSpc>
                <a:spcPts val="1400"/>
              </a:lnSpc>
              <a:buClr>
                <a:schemeClr val="accent5"/>
              </a:buClr>
              <a:def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03600" indent="-180000">
              <a:lnSpc>
                <a:spcPts val="1400"/>
              </a:lnSpc>
              <a:buClr>
                <a:schemeClr val="accent5"/>
              </a:buClr>
              <a:defRPr lang="nl-NL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nl-NL" noProof="0" dirty="0"/>
              <a:t>Eerste niveau</a:t>
            </a:r>
          </a:p>
          <a:p>
            <a:pPr lvl="1"/>
            <a:r>
              <a:rPr lang="nl-NL" noProof="0" dirty="0"/>
              <a:t>Tweede niveau</a:t>
            </a:r>
          </a:p>
          <a:p>
            <a:pPr lvl="2"/>
            <a:r>
              <a:rPr lang="nl-NL" noProof="0" dirty="0"/>
              <a:t>Derde niveau</a:t>
            </a:r>
          </a:p>
          <a:p>
            <a:pPr lvl="3"/>
            <a:r>
              <a:rPr lang="nl-NL" noProof="0" dirty="0"/>
              <a:t>Vierde niveau</a:t>
            </a:r>
          </a:p>
        </p:txBody>
      </p:sp>
      <p:cxnSp>
        <p:nvCxnSpPr>
          <p:cNvPr id="20" name="LijnLMBB_DonkerBlauw"/>
          <p:cNvCxnSpPr/>
          <p:nvPr userDrawn="1"/>
        </p:nvCxnSpPr>
        <p:spPr>
          <a:xfrm>
            <a:off x="493200" y="2998800"/>
            <a:ext cx="8161200" cy="0"/>
          </a:xfrm>
          <a:prstGeom prst="line">
            <a:avLst/>
          </a:prstGeom>
          <a:ln w="1905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LijnLMBO_DonkerBlauw"/>
          <p:cNvCxnSpPr/>
          <p:nvPr userDrawn="1"/>
        </p:nvCxnSpPr>
        <p:spPr>
          <a:xfrm>
            <a:off x="493200" y="3889570"/>
            <a:ext cx="8161200" cy="0"/>
          </a:xfrm>
          <a:prstGeom prst="line">
            <a:avLst/>
          </a:prstGeom>
          <a:ln w="1905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HeaderLO_14"/>
          <p:cNvSpPr>
            <a:spLocks noGrp="1"/>
          </p:cNvSpPr>
          <p:nvPr>
            <p:ph type="body" sz="quarter" idx="24" hasCustomPrompt="1"/>
          </p:nvPr>
        </p:nvSpPr>
        <p:spPr>
          <a:xfrm>
            <a:off x="493200" y="5086800"/>
            <a:ext cx="1861200" cy="882000"/>
          </a:xfrm>
          <a:solidFill>
            <a:schemeClr val="accent6"/>
          </a:solidFill>
        </p:spPr>
        <p:txBody>
          <a:bodyPr lIns="100800" tIns="90000" rIns="100800" bIns="79200"/>
          <a:lstStyle>
            <a:lvl1pPr marL="0" indent="0">
              <a:lnSpc>
                <a:spcPts val="1400"/>
              </a:lnSpc>
              <a:buNone/>
              <a:defRPr lang="nl-NL" sz="1400" b="1" kern="1200" dirty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pPr lvl="0"/>
            <a:r>
              <a:rPr lang="nl-NL" dirty="0" err="1"/>
              <a:t>Nullam</a:t>
            </a:r>
            <a:r>
              <a:rPr lang="nl-NL" dirty="0"/>
              <a:t> </a:t>
            </a:r>
            <a:r>
              <a:rPr lang="nl-NL" dirty="0" err="1"/>
              <a:t>eget</a:t>
            </a:r>
            <a:r>
              <a:rPr lang="nl-NL" dirty="0"/>
              <a:t> ex</a:t>
            </a:r>
          </a:p>
        </p:txBody>
      </p:sp>
      <p:sp>
        <p:nvSpPr>
          <p:cNvPr id="22" name="TekstRO_12"/>
          <p:cNvSpPr>
            <a:spLocks noGrp="1"/>
          </p:cNvSpPr>
          <p:nvPr>
            <p:ph type="body" sz="quarter" idx="25" hasCustomPrompt="1"/>
          </p:nvPr>
        </p:nvSpPr>
        <p:spPr>
          <a:xfrm>
            <a:off x="2354399" y="5086799"/>
            <a:ext cx="6300000" cy="882000"/>
          </a:xfrm>
        </p:spPr>
        <p:txBody>
          <a:bodyPr lIns="180000" tIns="90000" rIns="100800" bIns="79200" numCol="1" spcCol="0"/>
          <a:lstStyle>
            <a:lvl1pPr marL="180000" indent="-180000">
              <a:lnSpc>
                <a:spcPts val="1400"/>
              </a:lnSpc>
              <a:buClr>
                <a:schemeClr val="accent6"/>
              </a:buClr>
              <a:buFont typeface="Symbol" panose="05050102010706020507" pitchFamily="18" charset="2"/>
              <a:buChar char="·"/>
              <a:def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60000" indent="-180000">
              <a:lnSpc>
                <a:spcPts val="1400"/>
              </a:lnSpc>
              <a:buClr>
                <a:schemeClr val="accent6"/>
              </a:buClr>
              <a:buFont typeface="Symbol" panose="05050102010706020507" pitchFamily="18" charset="2"/>
              <a:buChar char="·"/>
              <a:defRPr sz="1200">
                <a:latin typeface="+mn-lt"/>
              </a:defRPr>
            </a:lvl2pPr>
            <a:lvl3pPr marL="540000" indent="-180000">
              <a:lnSpc>
                <a:spcPts val="1400"/>
              </a:lnSpc>
              <a:buClr>
                <a:schemeClr val="accent6"/>
              </a:buClr>
              <a:buFont typeface="Symbol" panose="05050102010706020507" pitchFamily="18" charset="2"/>
              <a:buChar char="·"/>
              <a:defRPr sz="1200">
                <a:latin typeface="+mn-lt"/>
              </a:defRPr>
            </a:lvl3pPr>
            <a:lvl4pPr marL="720000" indent="-180000">
              <a:lnSpc>
                <a:spcPts val="1400"/>
              </a:lnSpc>
              <a:buClr>
                <a:schemeClr val="accent6"/>
              </a:buClr>
              <a:buFont typeface="Symbol" panose="05050102010706020507" pitchFamily="18" charset="2"/>
              <a:buChar char="·"/>
              <a:defRPr sz="1200">
                <a:latin typeface="+mn-lt"/>
              </a:defRPr>
            </a:lvl4pPr>
            <a:lvl5pPr marL="903600" indent="-180000">
              <a:lnSpc>
                <a:spcPts val="1400"/>
              </a:lnSpc>
              <a:buClr>
                <a:schemeClr val="accent6"/>
              </a:buClr>
              <a:defRPr sz="1200">
                <a:latin typeface="+mn-lt"/>
              </a:defRPr>
            </a:lvl5pPr>
          </a:lstStyle>
          <a:p>
            <a:pPr lvl="0"/>
            <a:r>
              <a:rPr lang="nl-NL" noProof="0" dirty="0"/>
              <a:t>Eerste niveau</a:t>
            </a:r>
          </a:p>
          <a:p>
            <a:pPr lvl="1"/>
            <a:r>
              <a:rPr lang="nl-NL" noProof="0" dirty="0"/>
              <a:t>Tweede niveau</a:t>
            </a:r>
          </a:p>
          <a:p>
            <a:pPr lvl="2"/>
            <a:r>
              <a:rPr lang="nl-NL" noProof="0" dirty="0"/>
              <a:t>Derde niveau</a:t>
            </a:r>
          </a:p>
          <a:p>
            <a:pPr lvl="3"/>
            <a:r>
              <a:rPr lang="nl-NL" noProof="0" dirty="0"/>
              <a:t>Vierde niveau</a:t>
            </a:r>
          </a:p>
        </p:txBody>
      </p:sp>
      <p:cxnSp>
        <p:nvCxnSpPr>
          <p:cNvPr id="23" name="LijnLOB_Grijs"/>
          <p:cNvCxnSpPr/>
          <p:nvPr userDrawn="1"/>
        </p:nvCxnSpPr>
        <p:spPr>
          <a:xfrm>
            <a:off x="493200" y="5090199"/>
            <a:ext cx="8161200" cy="0"/>
          </a:xfrm>
          <a:prstGeom prst="line">
            <a:avLst/>
          </a:prstGeom>
          <a:ln w="1905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LijnLOO_Grijs"/>
          <p:cNvCxnSpPr/>
          <p:nvPr userDrawn="1"/>
        </p:nvCxnSpPr>
        <p:spPr>
          <a:xfrm>
            <a:off x="493200" y="5974091"/>
            <a:ext cx="8161200" cy="0"/>
          </a:xfrm>
          <a:prstGeom prst="line">
            <a:avLst/>
          </a:prstGeom>
          <a:ln w="1905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31066386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shapes verticaal,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"/>
          <p:cNvSpPr>
            <a:spLocks noGrp="1"/>
          </p:cNvSpPr>
          <p:nvPr>
            <p:ph type="title"/>
          </p:nvPr>
        </p:nvSpPr>
        <p:spPr>
          <a:xfrm>
            <a:off x="415976" y="373181"/>
            <a:ext cx="8229600" cy="507600"/>
          </a:xfrm>
        </p:spPr>
        <p:txBody>
          <a:bodyPr bIns="0"/>
          <a:lstStyle/>
          <a:p>
            <a:r>
              <a:rPr lang="nl-NL" dirty="0"/>
              <a:t>Klik om de stijl te bewerken</a:t>
            </a:r>
          </a:p>
        </p:txBody>
      </p:sp>
      <p:sp>
        <p:nvSpPr>
          <p:cNvPr id="9" name="Classificatie"/>
          <p:cNvSpPr>
            <a:spLocks noGrp="1"/>
          </p:cNvSpPr>
          <p:nvPr>
            <p:ph type="body" sz="quarter" idx="12"/>
          </p:nvPr>
        </p:nvSpPr>
        <p:spPr bwMode="white">
          <a:xfrm>
            <a:off x="415976" y="881109"/>
            <a:ext cx="8239074" cy="507600"/>
          </a:xfrm>
        </p:spPr>
        <p:txBody>
          <a:bodyPr lIns="36000" tIns="0"/>
          <a:lstStyle>
            <a:lvl1pPr marL="0" indent="0">
              <a:lnSpc>
                <a:spcPts val="3800"/>
              </a:lnSpc>
              <a:buNone/>
              <a:defRPr sz="3400">
                <a:solidFill>
                  <a:schemeClr val="bg1"/>
                </a:solidFill>
                <a:latin typeface="KPN Accent Light" panose="020B0403040000060004" pitchFamily="34" charset="0"/>
              </a:defRPr>
            </a:lvl1pPr>
          </a:lstStyle>
          <a:p>
            <a:pPr lvl="0"/>
            <a:r>
              <a:rPr lang="nl-NL" dirty="0"/>
              <a:t>Klik om de modelstijlen te bewerken</a:t>
            </a:r>
          </a:p>
        </p:txBody>
      </p:sp>
      <p:sp>
        <p:nvSpPr>
          <p:cNvPr id="25" name="AfgerondeRechthoekLB_Groen"/>
          <p:cNvSpPr/>
          <p:nvPr userDrawn="1"/>
        </p:nvSpPr>
        <p:spPr bwMode="gray">
          <a:xfrm>
            <a:off x="493713" y="1955800"/>
            <a:ext cx="1874837" cy="3244353"/>
          </a:xfrm>
          <a:prstGeom prst="roundRect">
            <a:avLst>
              <a:gd name="adj" fmla="val 3096"/>
            </a:avLst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1587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51200" tIns="126000" rIns="151200" bIns="151200" rtlCol="0" anchor="t" anchorCtr="0"/>
          <a:lstStyle/>
          <a:p>
            <a:pPr lvl="0" fontAlgn="base">
              <a:lnSpc>
                <a:spcPts val="1200"/>
              </a:lnSpc>
            </a:pPr>
            <a:endParaRPr lang="nl-NL" altLang="nl-NL" sz="1000" b="1" dirty="0">
              <a:solidFill>
                <a:schemeClr val="bg2"/>
              </a:solidFill>
            </a:endParaRPr>
          </a:p>
        </p:txBody>
      </p:sp>
      <p:sp>
        <p:nvSpPr>
          <p:cNvPr id="26" name="FreeFormBlok_LO"/>
          <p:cNvSpPr>
            <a:spLocks/>
          </p:cNvSpPr>
          <p:nvPr userDrawn="1"/>
        </p:nvSpPr>
        <p:spPr bwMode="gray">
          <a:xfrm>
            <a:off x="493712" y="5583223"/>
            <a:ext cx="3959225" cy="382602"/>
          </a:xfrm>
          <a:custGeom>
            <a:avLst/>
            <a:gdLst>
              <a:gd name="T0" fmla="*/ 224 w 1278"/>
              <a:gd name="T1" fmla="*/ 0 h 131"/>
              <a:gd name="T2" fmla="*/ 0 w 1278"/>
              <a:gd name="T3" fmla="*/ 224 h 131"/>
              <a:gd name="T4" fmla="*/ 0 w 1278"/>
              <a:gd name="T5" fmla="*/ 1872 h 131"/>
              <a:gd name="T6" fmla="*/ 224 w 1278"/>
              <a:gd name="T7" fmla="*/ 2096 h 131"/>
              <a:gd name="T8" fmla="*/ 20288 w 1278"/>
              <a:gd name="T9" fmla="*/ 2096 h 131"/>
              <a:gd name="T10" fmla="*/ 20512 w 1278"/>
              <a:gd name="T11" fmla="*/ 1872 h 131"/>
              <a:gd name="T12" fmla="*/ 20512 w 1278"/>
              <a:gd name="T13" fmla="*/ 224 h 131"/>
              <a:gd name="T14" fmla="*/ 20288 w 1278"/>
              <a:gd name="T15" fmla="*/ 0 h 131"/>
              <a:gd name="T16" fmla="*/ 224 w 1278"/>
              <a:gd name="T17" fmla="*/ 0 h 131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1278" h="131">
                <a:moveTo>
                  <a:pt x="14" y="0"/>
                </a:moveTo>
                <a:cubicBezTo>
                  <a:pt x="14" y="0"/>
                  <a:pt x="0" y="0"/>
                  <a:pt x="0" y="14"/>
                </a:cubicBezTo>
                <a:cubicBezTo>
                  <a:pt x="0" y="117"/>
                  <a:pt x="0" y="117"/>
                  <a:pt x="0" y="117"/>
                </a:cubicBezTo>
                <a:cubicBezTo>
                  <a:pt x="0" y="117"/>
                  <a:pt x="0" y="131"/>
                  <a:pt x="14" y="131"/>
                </a:cubicBezTo>
                <a:cubicBezTo>
                  <a:pt x="1264" y="131"/>
                  <a:pt x="1264" y="131"/>
                  <a:pt x="1264" y="131"/>
                </a:cubicBezTo>
                <a:cubicBezTo>
                  <a:pt x="1264" y="131"/>
                  <a:pt x="1278" y="131"/>
                  <a:pt x="1278" y="117"/>
                </a:cubicBezTo>
                <a:cubicBezTo>
                  <a:pt x="1278" y="14"/>
                  <a:pt x="1278" y="14"/>
                  <a:pt x="1278" y="14"/>
                </a:cubicBezTo>
                <a:cubicBezTo>
                  <a:pt x="1278" y="14"/>
                  <a:pt x="1278" y="0"/>
                  <a:pt x="1264" y="0"/>
                </a:cubicBezTo>
                <a:lnTo>
                  <a:pt x="14" y="0"/>
                </a:lnTo>
                <a:close/>
              </a:path>
            </a:pathLst>
          </a:custGeom>
          <a:solidFill>
            <a:srgbClr val="B6E099"/>
          </a:solidFill>
          <a:ln>
            <a:noFill/>
          </a:ln>
        </p:spPr>
        <p:txBody>
          <a:bodyPr anchor="ctr" anchorCtr="0"/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endParaRPr lang="nl-NL" altLang="nl-NL" sz="1100" b="1" dirty="0">
              <a:latin typeface="KPN Accent"/>
            </a:endParaRPr>
          </a:p>
        </p:txBody>
      </p:sp>
      <p:sp>
        <p:nvSpPr>
          <p:cNvPr id="27" name="FreeFormDriehoek_LO"/>
          <p:cNvSpPr>
            <a:spLocks/>
          </p:cNvSpPr>
          <p:nvPr userDrawn="1"/>
        </p:nvSpPr>
        <p:spPr bwMode="auto">
          <a:xfrm>
            <a:off x="1318802" y="5325230"/>
            <a:ext cx="147550" cy="119746"/>
          </a:xfrm>
          <a:custGeom>
            <a:avLst/>
            <a:gdLst>
              <a:gd name="T0" fmla="*/ 2147483647 w 96"/>
              <a:gd name="T1" fmla="*/ 2147483647 h 82"/>
              <a:gd name="T2" fmla="*/ 0 w 96"/>
              <a:gd name="T3" fmla="*/ 0 h 82"/>
              <a:gd name="T4" fmla="*/ 2147483647 w 96"/>
              <a:gd name="T5" fmla="*/ 0 h 82"/>
              <a:gd name="T6" fmla="*/ 2147483647 w 96"/>
              <a:gd name="T7" fmla="*/ 2147483647 h 82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96" h="82">
                <a:moveTo>
                  <a:pt x="48" y="82"/>
                </a:moveTo>
                <a:lnTo>
                  <a:pt x="0" y="0"/>
                </a:lnTo>
                <a:lnTo>
                  <a:pt x="96" y="0"/>
                </a:lnTo>
                <a:lnTo>
                  <a:pt x="48" y="82"/>
                </a:lnTo>
                <a:close/>
              </a:path>
            </a:pathLst>
          </a:custGeom>
          <a:solidFill>
            <a:schemeClr val="accent1"/>
          </a:solidFill>
          <a:ln w="25400" cap="rnd">
            <a:solidFill>
              <a:schemeClr val="accent1"/>
            </a:solidFill>
            <a:prstDash val="solid"/>
            <a:round/>
            <a:headEnd/>
            <a:tailEnd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nl-NL" dirty="0">
              <a:solidFill>
                <a:srgbClr val="000000"/>
              </a:solidFill>
            </a:endParaRPr>
          </a:p>
        </p:txBody>
      </p:sp>
      <p:sp>
        <p:nvSpPr>
          <p:cNvPr id="28" name="FreeFormDriehoek_MLO"/>
          <p:cNvSpPr>
            <a:spLocks/>
          </p:cNvSpPr>
          <p:nvPr userDrawn="1"/>
        </p:nvSpPr>
        <p:spPr bwMode="auto">
          <a:xfrm>
            <a:off x="3435216" y="5325230"/>
            <a:ext cx="149087" cy="119746"/>
          </a:xfrm>
          <a:custGeom>
            <a:avLst/>
            <a:gdLst>
              <a:gd name="T0" fmla="*/ 2147483647 w 97"/>
              <a:gd name="T1" fmla="*/ 2147483647 h 82"/>
              <a:gd name="T2" fmla="*/ 0 w 97"/>
              <a:gd name="T3" fmla="*/ 0 h 82"/>
              <a:gd name="T4" fmla="*/ 2147483647 w 97"/>
              <a:gd name="T5" fmla="*/ 0 h 82"/>
              <a:gd name="T6" fmla="*/ 2147483647 w 97"/>
              <a:gd name="T7" fmla="*/ 2147483647 h 82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97" h="82">
                <a:moveTo>
                  <a:pt x="48" y="82"/>
                </a:moveTo>
                <a:lnTo>
                  <a:pt x="0" y="0"/>
                </a:lnTo>
                <a:lnTo>
                  <a:pt x="97" y="0"/>
                </a:lnTo>
                <a:lnTo>
                  <a:pt x="48" y="82"/>
                </a:lnTo>
                <a:close/>
              </a:path>
            </a:pathLst>
          </a:custGeom>
          <a:solidFill>
            <a:schemeClr val="accent5"/>
          </a:solidFill>
          <a:ln w="25400" cap="rnd">
            <a:solidFill>
              <a:schemeClr val="accent5"/>
            </a:solidFill>
            <a:prstDash val="solid"/>
            <a:round/>
            <a:headEnd/>
            <a:tailEnd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nl-NL" dirty="0">
              <a:solidFill>
                <a:srgbClr val="000000"/>
              </a:solidFill>
            </a:endParaRPr>
          </a:p>
        </p:txBody>
      </p:sp>
      <p:sp>
        <p:nvSpPr>
          <p:cNvPr id="29" name="FreeFormDriehoek_MRO"/>
          <p:cNvSpPr>
            <a:spLocks/>
          </p:cNvSpPr>
          <p:nvPr userDrawn="1"/>
        </p:nvSpPr>
        <p:spPr bwMode="auto">
          <a:xfrm>
            <a:off x="5548557" y="5325230"/>
            <a:ext cx="149086" cy="119746"/>
          </a:xfrm>
          <a:custGeom>
            <a:avLst/>
            <a:gdLst>
              <a:gd name="T0" fmla="*/ 2147483647 w 97"/>
              <a:gd name="T1" fmla="*/ 2147483647 h 82"/>
              <a:gd name="T2" fmla="*/ 0 w 97"/>
              <a:gd name="T3" fmla="*/ 0 h 82"/>
              <a:gd name="T4" fmla="*/ 2147483647 w 97"/>
              <a:gd name="T5" fmla="*/ 0 h 82"/>
              <a:gd name="T6" fmla="*/ 2147483647 w 97"/>
              <a:gd name="T7" fmla="*/ 2147483647 h 82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97" h="82">
                <a:moveTo>
                  <a:pt x="49" y="82"/>
                </a:moveTo>
                <a:lnTo>
                  <a:pt x="0" y="0"/>
                </a:lnTo>
                <a:lnTo>
                  <a:pt x="97" y="0"/>
                </a:lnTo>
                <a:lnTo>
                  <a:pt x="49" y="82"/>
                </a:lnTo>
                <a:close/>
              </a:path>
            </a:pathLst>
          </a:custGeom>
          <a:solidFill>
            <a:schemeClr val="accent2"/>
          </a:solidFill>
          <a:ln w="25400" cap="rnd">
            <a:solidFill>
              <a:schemeClr val="accent2"/>
            </a:solidFill>
            <a:prstDash val="solid"/>
            <a:round/>
            <a:headEnd/>
            <a:tailEnd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nl-NL" dirty="0">
              <a:solidFill>
                <a:srgbClr val="000000"/>
              </a:solidFill>
            </a:endParaRPr>
          </a:p>
        </p:txBody>
      </p:sp>
      <p:sp>
        <p:nvSpPr>
          <p:cNvPr id="30" name="FreeFormDriehoek_RO"/>
          <p:cNvSpPr>
            <a:spLocks/>
          </p:cNvSpPr>
          <p:nvPr userDrawn="1"/>
        </p:nvSpPr>
        <p:spPr bwMode="auto">
          <a:xfrm>
            <a:off x="7666509" y="5325230"/>
            <a:ext cx="147550" cy="119746"/>
          </a:xfrm>
          <a:custGeom>
            <a:avLst/>
            <a:gdLst>
              <a:gd name="T0" fmla="*/ 2147483647 w 96"/>
              <a:gd name="T1" fmla="*/ 2147483647 h 82"/>
              <a:gd name="T2" fmla="*/ 0 w 96"/>
              <a:gd name="T3" fmla="*/ 0 h 82"/>
              <a:gd name="T4" fmla="*/ 2147483647 w 96"/>
              <a:gd name="T5" fmla="*/ 0 h 82"/>
              <a:gd name="T6" fmla="*/ 2147483647 w 96"/>
              <a:gd name="T7" fmla="*/ 2147483647 h 82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96" h="82">
                <a:moveTo>
                  <a:pt x="48" y="82"/>
                </a:moveTo>
                <a:lnTo>
                  <a:pt x="0" y="0"/>
                </a:lnTo>
                <a:lnTo>
                  <a:pt x="96" y="0"/>
                </a:lnTo>
                <a:lnTo>
                  <a:pt x="48" y="82"/>
                </a:lnTo>
                <a:close/>
              </a:path>
            </a:pathLst>
          </a:custGeom>
          <a:solidFill>
            <a:schemeClr val="accent6"/>
          </a:solidFill>
          <a:ln w="25400" cap="rnd">
            <a:solidFill>
              <a:schemeClr val="accent6"/>
            </a:solidFill>
            <a:prstDash val="solid"/>
            <a:round/>
            <a:headEnd/>
            <a:tailEnd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nl-NL" dirty="0">
              <a:solidFill>
                <a:srgbClr val="000000"/>
              </a:solidFill>
            </a:endParaRPr>
          </a:p>
        </p:txBody>
      </p:sp>
      <p:sp>
        <p:nvSpPr>
          <p:cNvPr id="31" name="AfgerondeRechthoekMR_Blauw"/>
          <p:cNvSpPr/>
          <p:nvPr userDrawn="1"/>
        </p:nvSpPr>
        <p:spPr bwMode="gray">
          <a:xfrm>
            <a:off x="4684713" y="1955800"/>
            <a:ext cx="1874837" cy="3244353"/>
          </a:xfrm>
          <a:prstGeom prst="roundRect">
            <a:avLst>
              <a:gd name="adj" fmla="val 3096"/>
            </a:avLst>
          </a:prstGeom>
          <a:solidFill>
            <a:schemeClr val="accent2"/>
          </a:solidFill>
          <a:ln>
            <a:noFill/>
          </a:ln>
        </p:spPr>
        <p:txBody>
          <a:bodyPr lIns="151200" tIns="126000" rIns="151200" bIns="151200" rtlCol="0" anchor="t" anchorCtr="0"/>
          <a:lstStyle/>
          <a:p>
            <a:pPr lvl="0" fontAlgn="base">
              <a:lnSpc>
                <a:spcPts val="1200"/>
              </a:lnSpc>
            </a:pPr>
            <a:endParaRPr lang="nl-NL" altLang="nl-NL" sz="1000" b="1" dirty="0">
              <a:solidFill>
                <a:srgbClr val="FFFFFF"/>
              </a:solidFill>
            </a:endParaRPr>
          </a:p>
        </p:txBody>
      </p:sp>
      <p:sp>
        <p:nvSpPr>
          <p:cNvPr id="32" name="AfgerondeRechthoekML_DonkerBlauw"/>
          <p:cNvSpPr/>
          <p:nvPr userDrawn="1"/>
        </p:nvSpPr>
        <p:spPr bwMode="gray">
          <a:xfrm>
            <a:off x="2589213" y="1955800"/>
            <a:ext cx="1874837" cy="3244353"/>
          </a:xfrm>
          <a:prstGeom prst="roundRect">
            <a:avLst>
              <a:gd name="adj" fmla="val 3096"/>
            </a:avLst>
          </a:prstGeom>
          <a:solidFill>
            <a:schemeClr val="accent5"/>
          </a:solidFill>
          <a:ln>
            <a:noFill/>
          </a:ln>
        </p:spPr>
        <p:txBody>
          <a:bodyPr lIns="151200" tIns="126000" rIns="151200" bIns="151200" rtlCol="0" anchor="t" anchorCtr="0"/>
          <a:lstStyle/>
          <a:p>
            <a:pPr lvl="0" fontAlgn="base">
              <a:lnSpc>
                <a:spcPts val="1200"/>
              </a:lnSpc>
            </a:pPr>
            <a:endParaRPr lang="nl-NL" altLang="nl-NL" sz="1000" b="1" dirty="0">
              <a:solidFill>
                <a:srgbClr val="FFFFFF"/>
              </a:solidFill>
            </a:endParaRPr>
          </a:p>
        </p:txBody>
      </p:sp>
      <p:sp>
        <p:nvSpPr>
          <p:cNvPr id="33" name="AfgerondeRechthoekRB_Grijs"/>
          <p:cNvSpPr/>
          <p:nvPr userDrawn="1"/>
        </p:nvSpPr>
        <p:spPr bwMode="gray">
          <a:xfrm>
            <a:off x="6780213" y="1955800"/>
            <a:ext cx="1874837" cy="3244353"/>
          </a:xfrm>
          <a:prstGeom prst="roundRect">
            <a:avLst>
              <a:gd name="adj" fmla="val 3096"/>
            </a:avLst>
          </a:prstGeom>
          <a:solidFill>
            <a:schemeClr val="accent6"/>
          </a:solidFill>
          <a:ln>
            <a:noFill/>
          </a:ln>
        </p:spPr>
        <p:txBody>
          <a:bodyPr lIns="151200" tIns="126000" rIns="151200" bIns="151200" rtlCol="0" anchor="t" anchorCtr="0"/>
          <a:lstStyle/>
          <a:p>
            <a:pPr lvl="0" fontAlgn="base">
              <a:lnSpc>
                <a:spcPts val="1200"/>
              </a:lnSpc>
            </a:pPr>
            <a:endParaRPr lang="nl-NL" altLang="nl-NL" sz="1000" b="1" dirty="0">
              <a:solidFill>
                <a:srgbClr val="FFFFFF"/>
              </a:solidFill>
            </a:endParaRPr>
          </a:p>
        </p:txBody>
      </p:sp>
      <p:sp>
        <p:nvSpPr>
          <p:cNvPr id="34" name="FreeFormBlok_RO"/>
          <p:cNvSpPr>
            <a:spLocks/>
          </p:cNvSpPr>
          <p:nvPr userDrawn="1"/>
        </p:nvSpPr>
        <p:spPr bwMode="gray">
          <a:xfrm>
            <a:off x="4681538" y="5583223"/>
            <a:ext cx="3973512" cy="382602"/>
          </a:xfrm>
          <a:custGeom>
            <a:avLst/>
            <a:gdLst>
              <a:gd name="T0" fmla="*/ 224 w 1278"/>
              <a:gd name="T1" fmla="*/ 0 h 131"/>
              <a:gd name="T2" fmla="*/ 0 w 1278"/>
              <a:gd name="T3" fmla="*/ 224 h 131"/>
              <a:gd name="T4" fmla="*/ 0 w 1278"/>
              <a:gd name="T5" fmla="*/ 1872 h 131"/>
              <a:gd name="T6" fmla="*/ 224 w 1278"/>
              <a:gd name="T7" fmla="*/ 2096 h 131"/>
              <a:gd name="T8" fmla="*/ 20288 w 1278"/>
              <a:gd name="T9" fmla="*/ 2096 h 131"/>
              <a:gd name="T10" fmla="*/ 20512 w 1278"/>
              <a:gd name="T11" fmla="*/ 1872 h 131"/>
              <a:gd name="T12" fmla="*/ 20512 w 1278"/>
              <a:gd name="T13" fmla="*/ 224 h 131"/>
              <a:gd name="T14" fmla="*/ 20288 w 1278"/>
              <a:gd name="T15" fmla="*/ 0 h 131"/>
              <a:gd name="T16" fmla="*/ 224 w 1278"/>
              <a:gd name="T17" fmla="*/ 0 h 131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1278" h="131">
                <a:moveTo>
                  <a:pt x="14" y="0"/>
                </a:moveTo>
                <a:cubicBezTo>
                  <a:pt x="14" y="0"/>
                  <a:pt x="0" y="0"/>
                  <a:pt x="0" y="14"/>
                </a:cubicBezTo>
                <a:cubicBezTo>
                  <a:pt x="0" y="117"/>
                  <a:pt x="0" y="117"/>
                  <a:pt x="0" y="117"/>
                </a:cubicBezTo>
                <a:cubicBezTo>
                  <a:pt x="0" y="117"/>
                  <a:pt x="0" y="131"/>
                  <a:pt x="14" y="131"/>
                </a:cubicBezTo>
                <a:cubicBezTo>
                  <a:pt x="1264" y="131"/>
                  <a:pt x="1264" y="131"/>
                  <a:pt x="1264" y="131"/>
                </a:cubicBezTo>
                <a:cubicBezTo>
                  <a:pt x="1264" y="131"/>
                  <a:pt x="1278" y="131"/>
                  <a:pt x="1278" y="117"/>
                </a:cubicBezTo>
                <a:cubicBezTo>
                  <a:pt x="1278" y="14"/>
                  <a:pt x="1278" y="14"/>
                  <a:pt x="1278" y="14"/>
                </a:cubicBezTo>
                <a:cubicBezTo>
                  <a:pt x="1278" y="14"/>
                  <a:pt x="1278" y="0"/>
                  <a:pt x="1264" y="0"/>
                </a:cubicBezTo>
                <a:lnTo>
                  <a:pt x="14" y="0"/>
                </a:lnTo>
                <a:close/>
              </a:path>
            </a:pathLst>
          </a:custGeom>
          <a:solidFill>
            <a:srgbClr val="B6E099"/>
          </a:solidFill>
          <a:ln>
            <a:noFill/>
          </a:ln>
        </p:spPr>
        <p:txBody>
          <a:bodyPr anchor="ctr" anchorCtr="0"/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endParaRPr lang="nl-NL" altLang="nl-NL" sz="1100" b="1" dirty="0">
              <a:latin typeface="KPN Accent"/>
            </a:endParaRPr>
          </a:p>
        </p:txBody>
      </p:sp>
      <p:sp>
        <p:nvSpPr>
          <p:cNvPr id="14" name="TekstLB_10"/>
          <p:cNvSpPr>
            <a:spLocks noGrp="1"/>
          </p:cNvSpPr>
          <p:nvPr>
            <p:ph type="body" sz="quarter" idx="13" hasCustomPrompt="1"/>
          </p:nvPr>
        </p:nvSpPr>
        <p:spPr>
          <a:xfrm>
            <a:off x="493712" y="1954799"/>
            <a:ext cx="1875600" cy="3243600"/>
          </a:xfrm>
          <a:solidFill>
            <a:schemeClr val="accent1">
              <a:alpha val="0"/>
            </a:schemeClr>
          </a:solidFill>
        </p:spPr>
        <p:txBody>
          <a:bodyPr lIns="151200" tIns="126000" rIns="180000" bIns="151200"/>
          <a:lstStyle>
            <a:lvl1pPr marL="180000" indent="-180000">
              <a:lnSpc>
                <a:spcPts val="1200"/>
              </a:lnSpc>
              <a:buClr>
                <a:schemeClr val="bg1"/>
              </a:buClr>
              <a:buFont typeface="Symbol" panose="05050102010706020507" pitchFamily="18" charset="2"/>
              <a:buChar char="·"/>
              <a:defRPr sz="1000" b="0" baseline="0">
                <a:solidFill>
                  <a:schemeClr val="bg1"/>
                </a:solidFill>
                <a:latin typeface="+mn-lt"/>
                <a:cs typeface="Gisha" panose="020B0502040204020203" pitchFamily="34" charset="-79"/>
              </a:defRPr>
            </a:lvl1pPr>
            <a:lvl2pPr marL="360000" indent="-180000">
              <a:lnSpc>
                <a:spcPts val="1200"/>
              </a:lnSpc>
              <a:buClr>
                <a:schemeClr val="bg1"/>
              </a:buClr>
              <a:buFont typeface="Symbol" panose="05050102010706020507" pitchFamily="18" charset="2"/>
              <a:buChar char="·"/>
              <a:defRPr sz="1000">
                <a:solidFill>
                  <a:schemeClr val="bg1"/>
                </a:solidFill>
              </a:defRPr>
            </a:lvl2pPr>
            <a:lvl3pPr marL="540000" indent="-180000">
              <a:lnSpc>
                <a:spcPts val="1200"/>
              </a:lnSpc>
              <a:buClr>
                <a:schemeClr val="bg1"/>
              </a:buClr>
              <a:buFont typeface="Symbol" panose="05050102010706020507" pitchFamily="18" charset="2"/>
              <a:buChar char="·"/>
              <a:defRPr sz="1000">
                <a:solidFill>
                  <a:schemeClr val="bg1"/>
                </a:solidFill>
              </a:defRPr>
            </a:lvl3pPr>
            <a:lvl4pPr marL="720000" indent="-180000">
              <a:lnSpc>
                <a:spcPts val="1200"/>
              </a:lnSpc>
              <a:buClr>
                <a:schemeClr val="bg1"/>
              </a:buClr>
              <a:buFont typeface="Symbol" panose="05050102010706020507" pitchFamily="18" charset="2"/>
              <a:buChar char="·"/>
              <a:defRPr sz="1000">
                <a:solidFill>
                  <a:schemeClr val="bg1"/>
                </a:solidFill>
              </a:defRPr>
            </a:lvl4pPr>
            <a:lvl5pPr marL="900000" indent="-180000">
              <a:lnSpc>
                <a:spcPts val="1200"/>
              </a:lnSpc>
              <a:buClr>
                <a:schemeClr val="bg1"/>
              </a:buClr>
              <a:buFont typeface="Symbol" panose="05050102010706020507" pitchFamily="18" charset="2"/>
              <a:buChar char="·"/>
              <a:defRPr sz="1000">
                <a:solidFill>
                  <a:schemeClr val="bg1"/>
                </a:solidFill>
              </a:defRPr>
            </a:lvl5pPr>
          </a:lstStyle>
          <a:p>
            <a:pPr lvl="0"/>
            <a:r>
              <a:rPr lang="nl-NL" dirty="0"/>
              <a:t>Eerste niveau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</a:p>
        </p:txBody>
      </p:sp>
      <p:sp>
        <p:nvSpPr>
          <p:cNvPr id="36" name="TekstMLB_10"/>
          <p:cNvSpPr>
            <a:spLocks noGrp="1"/>
          </p:cNvSpPr>
          <p:nvPr>
            <p:ph type="body" sz="quarter" idx="14" hasCustomPrompt="1"/>
          </p:nvPr>
        </p:nvSpPr>
        <p:spPr>
          <a:xfrm>
            <a:off x="2589212" y="1954800"/>
            <a:ext cx="1875600" cy="3243600"/>
          </a:xfrm>
          <a:solidFill>
            <a:schemeClr val="accent5">
              <a:alpha val="0"/>
            </a:schemeClr>
          </a:solidFill>
        </p:spPr>
        <p:txBody>
          <a:bodyPr lIns="151200" tIns="126000" rIns="180000" bIns="151200"/>
          <a:lstStyle>
            <a:lvl1pPr marL="180000" indent="-180000" algn="l" rtl="0" eaLnBrk="1" latinLnBrk="0" hangingPunct="1">
              <a:lnSpc>
                <a:spcPts val="1200"/>
              </a:lnSpc>
              <a:spcBef>
                <a:spcPts val="0"/>
              </a:spcBef>
              <a:buClr>
                <a:schemeClr val="bg1"/>
              </a:buClr>
              <a:buSzPct val="100000"/>
              <a:buFont typeface="Symbol" panose="05050102010706020507" pitchFamily="18" charset="2"/>
              <a:buChar char="·"/>
              <a:defRPr lang="nl-NL" sz="1000" b="0" kern="1200" baseline="0" dirty="0" smtClean="0">
                <a:solidFill>
                  <a:schemeClr val="bg1"/>
                </a:solidFill>
                <a:latin typeface="+mn-lt"/>
                <a:ea typeface="+mn-ea"/>
                <a:cs typeface="Gisha" panose="020B0502040204020203" pitchFamily="34" charset="-79"/>
              </a:defRPr>
            </a:lvl1pPr>
            <a:lvl2pPr marL="360000" indent="-180000" algn="l" rtl="0" eaLnBrk="1" latinLnBrk="0" hangingPunct="1">
              <a:lnSpc>
                <a:spcPts val="1200"/>
              </a:lnSpc>
              <a:spcBef>
                <a:spcPts val="0"/>
              </a:spcBef>
              <a:buClr>
                <a:schemeClr val="bg1"/>
              </a:buClr>
              <a:buSzPct val="100000"/>
              <a:buFont typeface="Symbol" panose="05050102010706020507" pitchFamily="18" charset="2"/>
              <a:buChar char="·"/>
              <a:defRPr lang="nl-NL" sz="1000" b="0" kern="1200" baseline="0" dirty="0" smtClean="0">
                <a:solidFill>
                  <a:schemeClr val="bg1"/>
                </a:solidFill>
                <a:latin typeface="+mn-lt"/>
                <a:ea typeface="+mn-ea"/>
                <a:cs typeface="Gisha" panose="020B0502040204020203" pitchFamily="34" charset="-79"/>
              </a:defRPr>
            </a:lvl2pPr>
            <a:lvl3pPr marL="540000" indent="-180000" algn="l" rtl="0" eaLnBrk="1" latinLnBrk="0" hangingPunct="1">
              <a:lnSpc>
                <a:spcPts val="1200"/>
              </a:lnSpc>
              <a:spcBef>
                <a:spcPts val="0"/>
              </a:spcBef>
              <a:buClr>
                <a:schemeClr val="bg1"/>
              </a:buClr>
              <a:buSzPct val="100000"/>
              <a:buFont typeface="Symbol" panose="05050102010706020507" pitchFamily="18" charset="2"/>
              <a:buChar char="·"/>
              <a:defRPr lang="nl-NL" sz="1000" b="0" kern="1200" baseline="0" dirty="0" smtClean="0">
                <a:solidFill>
                  <a:schemeClr val="bg1"/>
                </a:solidFill>
                <a:latin typeface="+mn-lt"/>
                <a:ea typeface="+mn-ea"/>
                <a:cs typeface="Gisha" panose="020B0502040204020203" pitchFamily="34" charset="-79"/>
              </a:defRPr>
            </a:lvl3pPr>
            <a:lvl4pPr marL="720000" indent="-180000" algn="l" rtl="0" eaLnBrk="1" latinLnBrk="0" hangingPunct="1">
              <a:lnSpc>
                <a:spcPts val="1200"/>
              </a:lnSpc>
              <a:spcBef>
                <a:spcPts val="0"/>
              </a:spcBef>
              <a:buClr>
                <a:schemeClr val="bg1"/>
              </a:buClr>
              <a:buSzPct val="100000"/>
              <a:buFont typeface="Symbol" panose="05050102010706020507" pitchFamily="18" charset="2"/>
              <a:buChar char="·"/>
              <a:defRPr lang="nl-NL" sz="1000" b="0" kern="1200" baseline="0" dirty="0" smtClean="0">
                <a:solidFill>
                  <a:schemeClr val="bg1"/>
                </a:solidFill>
                <a:latin typeface="+mn-lt"/>
                <a:ea typeface="+mn-ea"/>
                <a:cs typeface="Gisha" panose="020B0502040204020203" pitchFamily="34" charset="-79"/>
              </a:defRPr>
            </a:lvl4pPr>
            <a:lvl5pPr marL="900000" indent="-180000" algn="l" rtl="0" eaLnBrk="1" latinLnBrk="0" hangingPunct="1">
              <a:lnSpc>
                <a:spcPts val="1200"/>
              </a:lnSpc>
              <a:spcBef>
                <a:spcPts val="0"/>
              </a:spcBef>
              <a:buClr>
                <a:schemeClr val="bg1"/>
              </a:buClr>
              <a:buSzPct val="100000"/>
              <a:buFont typeface="Symbol" panose="05050102010706020507" pitchFamily="18" charset="2"/>
              <a:buChar char="·"/>
              <a:defRPr lang="nl-NL" sz="1000" b="0" kern="1200" baseline="0" dirty="0">
                <a:solidFill>
                  <a:schemeClr val="bg1"/>
                </a:solidFill>
                <a:latin typeface="+mn-lt"/>
                <a:ea typeface="+mn-ea"/>
                <a:cs typeface="Gisha" panose="020B0502040204020203" pitchFamily="34" charset="-79"/>
              </a:defRPr>
            </a:lvl5pPr>
          </a:lstStyle>
          <a:p>
            <a:pPr lvl="0"/>
            <a:r>
              <a:rPr lang="nl-NL" dirty="0"/>
              <a:t>Eerste niveau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</a:p>
        </p:txBody>
      </p:sp>
      <p:sp>
        <p:nvSpPr>
          <p:cNvPr id="42" name="HeaderLO_11"/>
          <p:cNvSpPr>
            <a:spLocks noGrp="1"/>
          </p:cNvSpPr>
          <p:nvPr>
            <p:ph type="body" sz="quarter" idx="17" hasCustomPrompt="1"/>
          </p:nvPr>
        </p:nvSpPr>
        <p:spPr>
          <a:xfrm>
            <a:off x="493200" y="5583600"/>
            <a:ext cx="3960000" cy="381600"/>
          </a:xfrm>
        </p:spPr>
        <p:txBody>
          <a:bodyPr lIns="90000" tIns="46800" rIns="90000" bIns="46800" anchor="ctr"/>
          <a:lstStyle>
            <a:lvl1pPr marL="0" indent="0" algn="ctr">
              <a:lnSpc>
                <a:spcPct val="100000"/>
              </a:lnSpc>
              <a:buNone/>
              <a:defRPr sz="1100" b="1" baseline="0">
                <a:solidFill>
                  <a:schemeClr val="tx1"/>
                </a:solidFill>
                <a:latin typeface="KPN Accent" panose="020B0503040000060004" pitchFamily="34" charset="0"/>
              </a:defRPr>
            </a:lvl1pPr>
          </a:lstStyle>
          <a:p>
            <a:pPr lvl="0"/>
            <a:r>
              <a:rPr lang="nl-NL" dirty="0" err="1"/>
              <a:t>Lorem</a:t>
            </a:r>
            <a:r>
              <a:rPr lang="nl-NL" dirty="0"/>
              <a:t> </a:t>
            </a:r>
            <a:r>
              <a:rPr lang="nl-NL" dirty="0" err="1"/>
              <a:t>ipsum</a:t>
            </a:r>
            <a:endParaRPr lang="nl-NL" dirty="0"/>
          </a:p>
        </p:txBody>
      </p:sp>
      <p:sp>
        <p:nvSpPr>
          <p:cNvPr id="44" name="HeaderRO_11"/>
          <p:cNvSpPr>
            <a:spLocks noGrp="1"/>
          </p:cNvSpPr>
          <p:nvPr>
            <p:ph type="body" sz="quarter" idx="18" hasCustomPrompt="1"/>
          </p:nvPr>
        </p:nvSpPr>
        <p:spPr>
          <a:xfrm>
            <a:off x="4680000" y="5583600"/>
            <a:ext cx="3960000" cy="381600"/>
          </a:xfrm>
        </p:spPr>
        <p:txBody>
          <a:bodyPr lIns="90000" tIns="46800" rIns="90000" bIns="46800" anchor="ctr"/>
          <a:lstStyle>
            <a:lvl1pPr marL="0" indent="0" algn="ctr">
              <a:lnSpc>
                <a:spcPct val="100000"/>
              </a:lnSpc>
              <a:buNone/>
              <a:defRPr sz="1100" b="1">
                <a:latin typeface="KPN Accent" panose="020B0503040000060004" pitchFamily="34" charset="0"/>
              </a:defRPr>
            </a:lvl1pPr>
          </a:lstStyle>
          <a:p>
            <a:pPr lvl="0"/>
            <a:r>
              <a:rPr lang="nl-NL" dirty="0" err="1"/>
              <a:t>Lorem</a:t>
            </a:r>
            <a:r>
              <a:rPr lang="nl-NL" dirty="0"/>
              <a:t> </a:t>
            </a:r>
            <a:r>
              <a:rPr lang="nl-NL" dirty="0" err="1"/>
              <a:t>ipsum</a:t>
            </a:r>
            <a:endParaRPr lang="nl-NL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9" hasCustomPrompt="1"/>
          </p:nvPr>
        </p:nvSpPr>
        <p:spPr>
          <a:xfrm>
            <a:off x="4681538" y="1955800"/>
            <a:ext cx="1878012" cy="3244850"/>
          </a:xfrm>
        </p:spPr>
        <p:txBody>
          <a:bodyPr lIns="151200" tIns="126000" rIns="151200" bIns="151200"/>
          <a:lstStyle>
            <a:lvl1pPr marL="180000" indent="-180000">
              <a:lnSpc>
                <a:spcPts val="1200"/>
              </a:lnSpc>
              <a:buClr>
                <a:schemeClr val="bg1"/>
              </a:buClr>
              <a:defRPr sz="1000">
                <a:solidFill>
                  <a:schemeClr val="bg1"/>
                </a:solidFill>
                <a:latin typeface="+mn-lt"/>
              </a:defRPr>
            </a:lvl1pPr>
            <a:lvl2pPr marL="360000" indent="-180000">
              <a:lnSpc>
                <a:spcPts val="1200"/>
              </a:lnSpc>
              <a:buClr>
                <a:schemeClr val="bg1"/>
              </a:buClr>
              <a:defRPr sz="1000">
                <a:solidFill>
                  <a:schemeClr val="bg1"/>
                </a:solidFill>
                <a:latin typeface="+mn-lt"/>
              </a:defRPr>
            </a:lvl2pPr>
            <a:lvl3pPr marL="540000" indent="-180000">
              <a:lnSpc>
                <a:spcPts val="1200"/>
              </a:lnSpc>
              <a:buClr>
                <a:schemeClr val="bg1"/>
              </a:buClr>
              <a:defRPr sz="1000">
                <a:solidFill>
                  <a:schemeClr val="bg1"/>
                </a:solidFill>
                <a:latin typeface="+mn-lt"/>
              </a:defRPr>
            </a:lvl3pPr>
            <a:lvl4pPr marL="720000" indent="-180000">
              <a:lnSpc>
                <a:spcPts val="1200"/>
              </a:lnSpc>
              <a:buClr>
                <a:schemeClr val="bg1"/>
              </a:buClr>
              <a:defRPr sz="1000">
                <a:solidFill>
                  <a:schemeClr val="bg1"/>
                </a:solidFill>
                <a:latin typeface="+mn-lt"/>
              </a:defRPr>
            </a:lvl4pPr>
            <a:lvl5pPr marL="900000" indent="-180000">
              <a:lnSpc>
                <a:spcPts val="1200"/>
              </a:lnSpc>
              <a:buClr>
                <a:schemeClr val="bg1"/>
              </a:buClr>
              <a:defRPr sz="1000">
                <a:solidFill>
                  <a:schemeClr val="bg1"/>
                </a:solidFill>
                <a:latin typeface="+mn-lt"/>
              </a:defRPr>
            </a:lvl5pPr>
          </a:lstStyle>
          <a:p>
            <a:pPr lvl="0"/>
            <a:r>
              <a:rPr lang="nl-NL" noProof="0" dirty="0"/>
              <a:t>Eerste niveau</a:t>
            </a:r>
          </a:p>
          <a:p>
            <a:pPr lvl="1"/>
            <a:r>
              <a:rPr lang="nl-NL" noProof="0" dirty="0"/>
              <a:t>Tweede niveau</a:t>
            </a:r>
          </a:p>
          <a:p>
            <a:pPr lvl="2"/>
            <a:r>
              <a:rPr lang="nl-NL" noProof="0" dirty="0"/>
              <a:t>Derde niveau</a:t>
            </a:r>
          </a:p>
          <a:p>
            <a:pPr lvl="3"/>
            <a:r>
              <a:rPr lang="nl-NL" noProof="0" dirty="0"/>
              <a:t>Vierde niveau</a:t>
            </a:r>
          </a:p>
          <a:p>
            <a:pPr lvl="4"/>
            <a:r>
              <a:rPr lang="nl-NL" noProof="0" dirty="0"/>
              <a:t>Vijfde niveau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20" hasCustomPrompt="1"/>
          </p:nvPr>
        </p:nvSpPr>
        <p:spPr>
          <a:xfrm>
            <a:off x="6780213" y="1955800"/>
            <a:ext cx="1874837" cy="3244850"/>
          </a:xfrm>
        </p:spPr>
        <p:txBody>
          <a:bodyPr lIns="151200" tIns="126000" rIns="151200" bIns="151200"/>
          <a:lstStyle>
            <a:lvl1pPr marL="180000" indent="-180000">
              <a:lnSpc>
                <a:spcPts val="1200"/>
              </a:lnSpc>
              <a:buClr>
                <a:schemeClr val="bg1"/>
              </a:buClr>
              <a:defRPr sz="1000">
                <a:solidFill>
                  <a:schemeClr val="bg1"/>
                </a:solidFill>
                <a:latin typeface="+mn-lt"/>
              </a:defRPr>
            </a:lvl1pPr>
            <a:lvl2pPr marL="360000" indent="-180000">
              <a:lnSpc>
                <a:spcPts val="1200"/>
              </a:lnSpc>
              <a:buClr>
                <a:schemeClr val="bg1"/>
              </a:buClr>
              <a:defRPr sz="1000">
                <a:solidFill>
                  <a:schemeClr val="bg1"/>
                </a:solidFill>
                <a:latin typeface="+mn-lt"/>
              </a:defRPr>
            </a:lvl2pPr>
            <a:lvl3pPr marL="540000" indent="-180000">
              <a:lnSpc>
                <a:spcPts val="1200"/>
              </a:lnSpc>
              <a:buClr>
                <a:schemeClr val="bg1"/>
              </a:buClr>
              <a:defRPr sz="1000">
                <a:solidFill>
                  <a:schemeClr val="bg1"/>
                </a:solidFill>
                <a:latin typeface="+mn-lt"/>
              </a:defRPr>
            </a:lvl3pPr>
            <a:lvl4pPr marL="720000" indent="-180000">
              <a:lnSpc>
                <a:spcPts val="1200"/>
              </a:lnSpc>
              <a:buClr>
                <a:schemeClr val="bg1"/>
              </a:buClr>
              <a:defRPr sz="1000">
                <a:solidFill>
                  <a:schemeClr val="bg1"/>
                </a:solidFill>
                <a:latin typeface="+mn-lt"/>
              </a:defRPr>
            </a:lvl4pPr>
            <a:lvl5pPr marL="900000" indent="-180000">
              <a:lnSpc>
                <a:spcPts val="1200"/>
              </a:lnSpc>
              <a:buClr>
                <a:schemeClr val="bg1"/>
              </a:buClr>
              <a:defRPr sz="1000">
                <a:solidFill>
                  <a:schemeClr val="bg1"/>
                </a:solidFill>
                <a:latin typeface="+mn-lt"/>
              </a:defRPr>
            </a:lvl5pPr>
          </a:lstStyle>
          <a:p>
            <a:pPr lvl="0"/>
            <a:r>
              <a:rPr lang="nl-NL" noProof="0" dirty="0"/>
              <a:t>Eerste niveau</a:t>
            </a:r>
          </a:p>
          <a:p>
            <a:pPr lvl="1"/>
            <a:r>
              <a:rPr lang="nl-NL" noProof="0" dirty="0"/>
              <a:t>Tweede niveau</a:t>
            </a:r>
          </a:p>
          <a:p>
            <a:pPr lvl="2"/>
            <a:r>
              <a:rPr lang="nl-NL" noProof="0" dirty="0"/>
              <a:t>Derde niveau</a:t>
            </a:r>
          </a:p>
          <a:p>
            <a:pPr lvl="3"/>
            <a:r>
              <a:rPr lang="nl-NL" noProof="0" dirty="0"/>
              <a:t>Vierde niveau</a:t>
            </a:r>
          </a:p>
          <a:p>
            <a:pPr lvl="4"/>
            <a:r>
              <a:rPr lang="nl-NL" noProof="0" dirty="0"/>
              <a:t>Vijfde niveau</a:t>
            </a:r>
          </a:p>
        </p:txBody>
      </p:sp>
    </p:spTree>
    <p:extLst>
      <p:ext uri="{BB962C8B-B14F-4D97-AF65-F5344CB8AC3E}">
        <p14:creationId xmlns:p14="http://schemas.microsoft.com/office/powerpoint/2010/main" val="2037918429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trix,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"/>
          <p:cNvSpPr>
            <a:spLocks noGrp="1"/>
          </p:cNvSpPr>
          <p:nvPr>
            <p:ph type="title"/>
          </p:nvPr>
        </p:nvSpPr>
        <p:spPr>
          <a:xfrm>
            <a:off x="415976" y="373181"/>
            <a:ext cx="8229600" cy="507600"/>
          </a:xfrm>
        </p:spPr>
        <p:txBody>
          <a:bodyPr bIns="0"/>
          <a:lstStyle/>
          <a:p>
            <a:r>
              <a:rPr lang="nl-NL" dirty="0"/>
              <a:t>Klik om de stijl te bewerken</a:t>
            </a:r>
          </a:p>
        </p:txBody>
      </p:sp>
      <p:sp>
        <p:nvSpPr>
          <p:cNvPr id="9" name="Classificatie"/>
          <p:cNvSpPr>
            <a:spLocks noGrp="1"/>
          </p:cNvSpPr>
          <p:nvPr>
            <p:ph type="body" sz="quarter" idx="12"/>
          </p:nvPr>
        </p:nvSpPr>
        <p:spPr bwMode="white">
          <a:xfrm>
            <a:off x="415976" y="881109"/>
            <a:ext cx="8239074" cy="507600"/>
          </a:xfrm>
        </p:spPr>
        <p:txBody>
          <a:bodyPr lIns="36000" tIns="0"/>
          <a:lstStyle>
            <a:lvl1pPr marL="0" indent="0">
              <a:lnSpc>
                <a:spcPts val="3800"/>
              </a:lnSpc>
              <a:buNone/>
              <a:defRPr sz="3400">
                <a:solidFill>
                  <a:schemeClr val="bg1"/>
                </a:solidFill>
                <a:latin typeface="KPN Accent Light" panose="020B0403040000060004" pitchFamily="34" charset="0"/>
              </a:defRPr>
            </a:lvl1pPr>
          </a:lstStyle>
          <a:p>
            <a:pPr lvl="0"/>
            <a:r>
              <a:rPr lang="nl-NL" dirty="0"/>
              <a:t>Klik om de modelstijlen te bewerken</a:t>
            </a:r>
          </a:p>
        </p:txBody>
      </p:sp>
      <p:sp>
        <p:nvSpPr>
          <p:cNvPr id="23" name="FreeformDriehoekB_Groen"/>
          <p:cNvSpPr>
            <a:spLocks/>
          </p:cNvSpPr>
          <p:nvPr userDrawn="1"/>
        </p:nvSpPr>
        <p:spPr bwMode="auto">
          <a:xfrm>
            <a:off x="2536825" y="2300288"/>
            <a:ext cx="120650" cy="155575"/>
          </a:xfrm>
          <a:custGeom>
            <a:avLst/>
            <a:gdLst>
              <a:gd name="T0" fmla="*/ 2147483647 w 76"/>
              <a:gd name="T1" fmla="*/ 2147483647 h 98"/>
              <a:gd name="T2" fmla="*/ 0 w 76"/>
              <a:gd name="T3" fmla="*/ 2147483647 h 98"/>
              <a:gd name="T4" fmla="*/ 0 w 76"/>
              <a:gd name="T5" fmla="*/ 0 h 98"/>
              <a:gd name="T6" fmla="*/ 2147483647 w 76"/>
              <a:gd name="T7" fmla="*/ 2147483647 h 98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76" h="98">
                <a:moveTo>
                  <a:pt x="76" y="50"/>
                </a:moveTo>
                <a:lnTo>
                  <a:pt x="0" y="98"/>
                </a:lnTo>
                <a:lnTo>
                  <a:pt x="0" y="0"/>
                </a:lnTo>
                <a:lnTo>
                  <a:pt x="76" y="50"/>
                </a:lnTo>
                <a:close/>
              </a:path>
            </a:pathLst>
          </a:custGeom>
          <a:solidFill>
            <a:schemeClr val="accent1"/>
          </a:solidFill>
          <a:ln w="28575" cap="rnd">
            <a:solidFill>
              <a:schemeClr val="accent1"/>
            </a:solidFill>
            <a:prstDash val="solid"/>
            <a:round/>
            <a:headEnd/>
            <a:tailEnd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nl-NL" dirty="0">
              <a:solidFill>
                <a:srgbClr val="000000"/>
              </a:solidFill>
            </a:endParaRPr>
          </a:p>
        </p:txBody>
      </p:sp>
      <p:sp>
        <p:nvSpPr>
          <p:cNvPr id="24" name="AfgerondeRechthoekLB_Groen"/>
          <p:cNvSpPr/>
          <p:nvPr userDrawn="1"/>
        </p:nvSpPr>
        <p:spPr bwMode="gray">
          <a:xfrm>
            <a:off x="493713" y="1955800"/>
            <a:ext cx="1857600" cy="844550"/>
          </a:xfrm>
          <a:prstGeom prst="roundRect">
            <a:avLst>
              <a:gd name="adj" fmla="val 5107"/>
            </a:avLst>
          </a:prstGeom>
          <a:solidFill>
            <a:schemeClr val="accent1"/>
          </a:solidFill>
          <a:ln w="15875">
            <a:solidFill>
              <a:schemeClr val="accent1"/>
            </a:solidFill>
            <a:round/>
            <a:headEnd/>
            <a:tailEnd/>
          </a:ln>
        </p:spPr>
        <p:txBody>
          <a:bodyPr lIns="152400" tIns="126000" rIns="151200" bIns="151200" rtlCol="0" anchor="t" anchorCtr="0"/>
          <a:lstStyle/>
          <a:p>
            <a:pPr>
              <a:lnSpc>
                <a:spcPts val="1200"/>
              </a:lnSpc>
            </a:pPr>
            <a:endParaRPr lang="nl-NL" sz="11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35" name="AfgerondKaderMLB_Groen"/>
          <p:cNvSpPr/>
          <p:nvPr userDrawn="1"/>
        </p:nvSpPr>
        <p:spPr bwMode="gray">
          <a:xfrm>
            <a:off x="2806701" y="1955800"/>
            <a:ext cx="1857600" cy="844550"/>
          </a:xfrm>
          <a:prstGeom prst="roundRect">
            <a:avLst>
              <a:gd name="adj" fmla="val 5107"/>
            </a:avLst>
          </a:prstGeom>
          <a:noFill/>
          <a:ln w="15875">
            <a:solidFill>
              <a:schemeClr val="accent1"/>
            </a:solidFill>
            <a:round/>
            <a:headEnd/>
            <a:tailEnd/>
          </a:ln>
        </p:spPr>
        <p:txBody>
          <a:bodyPr lIns="101600" tIns="75600" rIns="100800" bIns="100800" rtlCol="0" anchor="t" anchorCtr="0"/>
          <a:lstStyle/>
          <a:p>
            <a:pPr indent="-180000" fontAlgn="base">
              <a:lnSpc>
                <a:spcPts val="1200"/>
              </a:lnSpc>
              <a:spcBef>
                <a:spcPct val="0"/>
              </a:spcBef>
              <a:spcAft>
                <a:spcPct val="0"/>
              </a:spcAft>
            </a:pPr>
            <a:endParaRPr lang="nl-NL" altLang="nl-NL" sz="1000" dirty="0">
              <a:solidFill>
                <a:srgbClr val="010101"/>
              </a:solidFill>
            </a:endParaRPr>
          </a:p>
        </p:txBody>
      </p:sp>
      <p:sp>
        <p:nvSpPr>
          <p:cNvPr id="37" name="AfgerondKaderMRB_Groen"/>
          <p:cNvSpPr/>
          <p:nvPr userDrawn="1"/>
        </p:nvSpPr>
        <p:spPr bwMode="gray">
          <a:xfrm>
            <a:off x="4802075" y="1955800"/>
            <a:ext cx="1857600" cy="844550"/>
          </a:xfrm>
          <a:prstGeom prst="roundRect">
            <a:avLst>
              <a:gd name="adj" fmla="val 5107"/>
            </a:avLst>
          </a:prstGeom>
          <a:solidFill>
            <a:schemeClr val="accent1">
              <a:alpha val="0"/>
            </a:schemeClr>
          </a:solidFill>
          <a:ln w="15875">
            <a:solidFill>
              <a:schemeClr val="accent1"/>
            </a:solidFill>
            <a:round/>
            <a:headEnd/>
            <a:tailEnd/>
          </a:ln>
        </p:spPr>
        <p:txBody>
          <a:bodyPr lIns="101600" tIns="75600" rIns="100800" bIns="100800" rtlCol="0" anchor="t" anchorCtr="0"/>
          <a:lstStyle/>
          <a:p>
            <a:pPr marL="171450" indent="-180000" fontAlgn="base">
              <a:lnSpc>
                <a:spcPts val="1200"/>
              </a:lnSpc>
              <a:spcBef>
                <a:spcPct val="0"/>
              </a:spcBef>
              <a:spcAft>
                <a:spcPct val="0"/>
              </a:spcAft>
              <a:buFont typeface="Symbol" panose="05050102010706020507" pitchFamily="18" charset="2"/>
              <a:buChar char="·"/>
            </a:pPr>
            <a:endParaRPr lang="nl-NL" altLang="nl-NL" sz="1000" dirty="0">
              <a:solidFill>
                <a:srgbClr val="010101"/>
              </a:solidFill>
              <a:latin typeface="+mn-lt"/>
            </a:endParaRPr>
          </a:p>
        </p:txBody>
      </p:sp>
      <p:sp>
        <p:nvSpPr>
          <p:cNvPr id="39" name="AfgerondKaderRB_Groen"/>
          <p:cNvSpPr/>
          <p:nvPr userDrawn="1"/>
        </p:nvSpPr>
        <p:spPr bwMode="gray">
          <a:xfrm>
            <a:off x="6797450" y="1955800"/>
            <a:ext cx="1857600" cy="844550"/>
          </a:xfrm>
          <a:prstGeom prst="roundRect">
            <a:avLst>
              <a:gd name="adj" fmla="val 5107"/>
            </a:avLst>
          </a:prstGeom>
          <a:noFill/>
          <a:ln w="15875">
            <a:solidFill>
              <a:schemeClr val="accent1"/>
            </a:solidFill>
            <a:round/>
            <a:headEnd/>
            <a:tailEnd/>
          </a:ln>
        </p:spPr>
        <p:txBody>
          <a:bodyPr lIns="101600" tIns="75600" rIns="100800" bIns="100800" rtlCol="0" anchor="t" anchorCtr="0"/>
          <a:lstStyle/>
          <a:p>
            <a:pPr indent="-180000" fontAlgn="base">
              <a:lnSpc>
                <a:spcPts val="1200"/>
              </a:lnSpc>
              <a:spcBef>
                <a:spcPct val="0"/>
              </a:spcBef>
              <a:spcAft>
                <a:spcPct val="0"/>
              </a:spcAft>
            </a:pPr>
            <a:endParaRPr lang="nl-NL" altLang="nl-NL" sz="1000" dirty="0">
              <a:solidFill>
                <a:srgbClr val="010101"/>
              </a:solidFill>
            </a:endParaRPr>
          </a:p>
        </p:txBody>
      </p:sp>
      <p:sp>
        <p:nvSpPr>
          <p:cNvPr id="41" name="FreeformDriehoekMB_DonkerBlauw"/>
          <p:cNvSpPr>
            <a:spLocks/>
          </p:cNvSpPr>
          <p:nvPr userDrawn="1"/>
        </p:nvSpPr>
        <p:spPr bwMode="auto">
          <a:xfrm>
            <a:off x="2536825" y="3349096"/>
            <a:ext cx="120650" cy="155575"/>
          </a:xfrm>
          <a:custGeom>
            <a:avLst/>
            <a:gdLst>
              <a:gd name="T0" fmla="*/ 2147483647 w 76"/>
              <a:gd name="T1" fmla="*/ 2147483647 h 98"/>
              <a:gd name="T2" fmla="*/ 0 w 76"/>
              <a:gd name="T3" fmla="*/ 2147483647 h 98"/>
              <a:gd name="T4" fmla="*/ 0 w 76"/>
              <a:gd name="T5" fmla="*/ 0 h 98"/>
              <a:gd name="T6" fmla="*/ 2147483647 w 76"/>
              <a:gd name="T7" fmla="*/ 2147483647 h 98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76" h="98">
                <a:moveTo>
                  <a:pt x="76" y="50"/>
                </a:moveTo>
                <a:lnTo>
                  <a:pt x="0" y="98"/>
                </a:lnTo>
                <a:lnTo>
                  <a:pt x="0" y="0"/>
                </a:lnTo>
                <a:lnTo>
                  <a:pt x="76" y="50"/>
                </a:lnTo>
                <a:close/>
              </a:path>
            </a:pathLst>
          </a:custGeom>
          <a:solidFill>
            <a:schemeClr val="accent5"/>
          </a:solidFill>
          <a:ln w="28575" cap="rnd">
            <a:solidFill>
              <a:schemeClr val="accent5"/>
            </a:solidFill>
            <a:prstDash val="solid"/>
            <a:round/>
            <a:headEnd/>
            <a:tailEnd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nl-NL" dirty="0">
              <a:solidFill>
                <a:srgbClr val="000000"/>
              </a:solidFill>
            </a:endParaRPr>
          </a:p>
        </p:txBody>
      </p:sp>
      <p:sp>
        <p:nvSpPr>
          <p:cNvPr id="43" name="AfgerondeRechthoekLMB_DonkerBlauw"/>
          <p:cNvSpPr/>
          <p:nvPr userDrawn="1"/>
        </p:nvSpPr>
        <p:spPr bwMode="gray">
          <a:xfrm>
            <a:off x="493713" y="3004608"/>
            <a:ext cx="1857600" cy="844550"/>
          </a:xfrm>
          <a:prstGeom prst="roundRect">
            <a:avLst>
              <a:gd name="adj" fmla="val 5107"/>
            </a:avLst>
          </a:prstGeom>
          <a:solidFill>
            <a:schemeClr val="accent5"/>
          </a:solidFill>
          <a:ln w="15875">
            <a:solidFill>
              <a:schemeClr val="accent5"/>
            </a:solidFill>
            <a:round/>
            <a:headEnd/>
            <a:tailEnd/>
          </a:ln>
        </p:spPr>
        <p:txBody>
          <a:bodyPr lIns="152400" tIns="126000" rIns="151200" bIns="151200" rtlCol="0" anchor="t" anchorCtr="0"/>
          <a:lstStyle/>
          <a:p>
            <a:pPr>
              <a:lnSpc>
                <a:spcPts val="1200"/>
              </a:lnSpc>
            </a:pPr>
            <a:endParaRPr lang="nl-NL" sz="11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45" name="AfgerondFrameMMLB_DonkerBlauw"/>
          <p:cNvSpPr/>
          <p:nvPr userDrawn="1"/>
        </p:nvSpPr>
        <p:spPr bwMode="gray">
          <a:xfrm>
            <a:off x="2806701" y="3004608"/>
            <a:ext cx="1857600" cy="844550"/>
          </a:xfrm>
          <a:prstGeom prst="roundRect">
            <a:avLst>
              <a:gd name="adj" fmla="val 5107"/>
            </a:avLst>
          </a:prstGeom>
          <a:noFill/>
          <a:ln w="15875">
            <a:solidFill>
              <a:schemeClr val="accent5"/>
            </a:solidFill>
            <a:round/>
            <a:headEnd/>
            <a:tailEnd/>
          </a:ln>
        </p:spPr>
        <p:txBody>
          <a:bodyPr lIns="101600" tIns="75600" rIns="100800" bIns="100800" rtlCol="0" anchor="t" anchorCtr="0"/>
          <a:lstStyle/>
          <a:p>
            <a:pPr indent="-180000" fontAlgn="base">
              <a:lnSpc>
                <a:spcPts val="1200"/>
              </a:lnSpc>
              <a:spcBef>
                <a:spcPct val="0"/>
              </a:spcBef>
              <a:spcAft>
                <a:spcPct val="0"/>
              </a:spcAft>
            </a:pPr>
            <a:endParaRPr lang="nl-NL" altLang="nl-NL" sz="1000" dirty="0">
              <a:solidFill>
                <a:srgbClr val="010101"/>
              </a:solidFill>
            </a:endParaRPr>
          </a:p>
        </p:txBody>
      </p:sp>
      <p:sp>
        <p:nvSpPr>
          <p:cNvPr id="46" name="AfgerondFrameMMRB_DonkerBlauw"/>
          <p:cNvSpPr/>
          <p:nvPr userDrawn="1"/>
        </p:nvSpPr>
        <p:spPr bwMode="gray">
          <a:xfrm>
            <a:off x="4802075" y="3004608"/>
            <a:ext cx="1857600" cy="844550"/>
          </a:xfrm>
          <a:prstGeom prst="roundRect">
            <a:avLst>
              <a:gd name="adj" fmla="val 5107"/>
            </a:avLst>
          </a:prstGeom>
          <a:noFill/>
          <a:ln w="15875">
            <a:solidFill>
              <a:schemeClr val="accent5"/>
            </a:solidFill>
            <a:round/>
            <a:headEnd/>
            <a:tailEnd/>
          </a:ln>
        </p:spPr>
        <p:txBody>
          <a:bodyPr lIns="101600" tIns="75600" rIns="100800" bIns="100800" rtlCol="0" anchor="t" anchorCtr="0"/>
          <a:lstStyle/>
          <a:p>
            <a:pPr marL="171450" indent="-180000" fontAlgn="base">
              <a:lnSpc>
                <a:spcPts val="1200"/>
              </a:lnSpc>
              <a:spcBef>
                <a:spcPct val="0"/>
              </a:spcBef>
              <a:spcAft>
                <a:spcPct val="0"/>
              </a:spcAft>
              <a:buClr>
                <a:schemeClr val="accent5"/>
              </a:buClr>
              <a:buFont typeface="Symbol" panose="05050102010706020507" pitchFamily="18" charset="2"/>
              <a:buChar char="·"/>
            </a:pPr>
            <a:endParaRPr lang="nl-NL" altLang="nl-NL" sz="1000" dirty="0">
              <a:solidFill>
                <a:srgbClr val="010101"/>
              </a:solidFill>
            </a:endParaRPr>
          </a:p>
        </p:txBody>
      </p:sp>
      <p:sp>
        <p:nvSpPr>
          <p:cNvPr id="47" name="AfgerondFrameRMB_DonkerBlauw"/>
          <p:cNvSpPr/>
          <p:nvPr userDrawn="1"/>
        </p:nvSpPr>
        <p:spPr bwMode="gray">
          <a:xfrm>
            <a:off x="6797450" y="3004608"/>
            <a:ext cx="1857600" cy="844550"/>
          </a:xfrm>
          <a:prstGeom prst="roundRect">
            <a:avLst>
              <a:gd name="adj" fmla="val 5107"/>
            </a:avLst>
          </a:prstGeom>
          <a:noFill/>
          <a:ln w="15875">
            <a:solidFill>
              <a:schemeClr val="accent5"/>
            </a:solidFill>
            <a:round/>
            <a:headEnd/>
            <a:tailEnd/>
          </a:ln>
        </p:spPr>
        <p:txBody>
          <a:bodyPr lIns="101600" tIns="75600" rIns="100800" bIns="100800" rtlCol="0" anchor="t" anchorCtr="0"/>
          <a:lstStyle/>
          <a:p>
            <a:pPr marL="0" indent="-180000" fontAlgn="base">
              <a:lnSpc>
                <a:spcPts val="1200"/>
              </a:lnSpc>
              <a:spcBef>
                <a:spcPct val="0"/>
              </a:spcBef>
              <a:spcAft>
                <a:spcPct val="0"/>
              </a:spcAft>
              <a:buClr>
                <a:schemeClr val="accent5"/>
              </a:buClr>
              <a:buFont typeface="Symbol" panose="05050102010706020507" pitchFamily="18" charset="2"/>
              <a:buNone/>
            </a:pPr>
            <a:endParaRPr lang="nl-NL" altLang="nl-NL" sz="1000" dirty="0">
              <a:solidFill>
                <a:srgbClr val="010101"/>
              </a:solidFill>
              <a:latin typeface="+mn-lt"/>
            </a:endParaRPr>
          </a:p>
        </p:txBody>
      </p:sp>
      <p:sp>
        <p:nvSpPr>
          <p:cNvPr id="48" name="FreeformDriehoekO_Grijs"/>
          <p:cNvSpPr>
            <a:spLocks/>
          </p:cNvSpPr>
          <p:nvPr userDrawn="1"/>
        </p:nvSpPr>
        <p:spPr bwMode="auto">
          <a:xfrm>
            <a:off x="2536825" y="5446713"/>
            <a:ext cx="120650" cy="155575"/>
          </a:xfrm>
          <a:custGeom>
            <a:avLst/>
            <a:gdLst>
              <a:gd name="T0" fmla="*/ 2147483647 w 76"/>
              <a:gd name="T1" fmla="*/ 2147483647 h 98"/>
              <a:gd name="T2" fmla="*/ 0 w 76"/>
              <a:gd name="T3" fmla="*/ 2147483647 h 98"/>
              <a:gd name="T4" fmla="*/ 0 w 76"/>
              <a:gd name="T5" fmla="*/ 0 h 98"/>
              <a:gd name="T6" fmla="*/ 2147483647 w 76"/>
              <a:gd name="T7" fmla="*/ 2147483647 h 98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76" h="98">
                <a:moveTo>
                  <a:pt x="76" y="50"/>
                </a:moveTo>
                <a:lnTo>
                  <a:pt x="0" y="98"/>
                </a:lnTo>
                <a:lnTo>
                  <a:pt x="0" y="0"/>
                </a:lnTo>
                <a:lnTo>
                  <a:pt x="76" y="50"/>
                </a:lnTo>
                <a:close/>
              </a:path>
            </a:pathLst>
          </a:custGeom>
          <a:solidFill>
            <a:schemeClr val="accent6"/>
          </a:solidFill>
          <a:ln w="28575" cap="rnd">
            <a:solidFill>
              <a:schemeClr val="accent6"/>
            </a:solidFill>
            <a:prstDash val="solid"/>
            <a:round/>
            <a:headEnd/>
            <a:tailEnd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nl-NL" dirty="0">
              <a:solidFill>
                <a:srgbClr val="000000"/>
              </a:solidFill>
            </a:endParaRPr>
          </a:p>
        </p:txBody>
      </p:sp>
      <p:sp>
        <p:nvSpPr>
          <p:cNvPr id="49" name="AfgerondeRechthoekLO_Grijs"/>
          <p:cNvSpPr/>
          <p:nvPr userDrawn="1"/>
        </p:nvSpPr>
        <p:spPr bwMode="gray">
          <a:xfrm>
            <a:off x="493713" y="5102225"/>
            <a:ext cx="1857600" cy="844550"/>
          </a:xfrm>
          <a:prstGeom prst="roundRect">
            <a:avLst>
              <a:gd name="adj" fmla="val 5107"/>
            </a:avLst>
          </a:prstGeom>
          <a:solidFill>
            <a:schemeClr val="accent6"/>
          </a:solidFill>
          <a:ln w="15875">
            <a:solidFill>
              <a:schemeClr val="accent6"/>
            </a:solidFill>
            <a:round/>
            <a:headEnd/>
            <a:tailEnd/>
          </a:ln>
        </p:spPr>
        <p:txBody>
          <a:bodyPr lIns="152400" tIns="126000" rIns="151200" bIns="151200" rtlCol="0" anchor="t" anchorCtr="0"/>
          <a:lstStyle/>
          <a:p>
            <a:pPr>
              <a:lnSpc>
                <a:spcPts val="1200"/>
              </a:lnSpc>
            </a:pPr>
            <a:endParaRPr lang="nl-NL" sz="11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50" name="AfgerondFrameMLO_Grijs"/>
          <p:cNvSpPr/>
          <p:nvPr userDrawn="1"/>
        </p:nvSpPr>
        <p:spPr bwMode="gray">
          <a:xfrm>
            <a:off x="2806701" y="5102225"/>
            <a:ext cx="1857600" cy="844550"/>
          </a:xfrm>
          <a:prstGeom prst="roundRect">
            <a:avLst>
              <a:gd name="adj" fmla="val 5107"/>
            </a:avLst>
          </a:prstGeom>
          <a:noFill/>
          <a:ln w="15875">
            <a:solidFill>
              <a:schemeClr val="accent6"/>
            </a:solidFill>
            <a:round/>
            <a:headEnd/>
            <a:tailEnd/>
          </a:ln>
        </p:spPr>
        <p:txBody>
          <a:bodyPr lIns="101600" tIns="75600" rIns="100800" bIns="100800" rtlCol="0" anchor="t" anchorCtr="0"/>
          <a:lstStyle/>
          <a:p>
            <a:pPr indent="-180000" fontAlgn="base">
              <a:lnSpc>
                <a:spcPts val="1200"/>
              </a:lnSpc>
              <a:spcBef>
                <a:spcPct val="0"/>
              </a:spcBef>
              <a:spcAft>
                <a:spcPct val="0"/>
              </a:spcAft>
            </a:pPr>
            <a:endParaRPr lang="nl-NL" altLang="nl-NL" sz="1000" dirty="0">
              <a:solidFill>
                <a:srgbClr val="010101"/>
              </a:solidFill>
            </a:endParaRPr>
          </a:p>
        </p:txBody>
      </p:sp>
      <p:sp>
        <p:nvSpPr>
          <p:cNvPr id="51" name="AfgerondFrameMRO_Grijs"/>
          <p:cNvSpPr/>
          <p:nvPr userDrawn="1"/>
        </p:nvSpPr>
        <p:spPr bwMode="gray">
          <a:xfrm>
            <a:off x="4802075" y="5102225"/>
            <a:ext cx="1857600" cy="844550"/>
          </a:xfrm>
          <a:prstGeom prst="roundRect">
            <a:avLst>
              <a:gd name="adj" fmla="val 5107"/>
            </a:avLst>
          </a:prstGeom>
          <a:noFill/>
          <a:ln w="15875">
            <a:solidFill>
              <a:schemeClr val="accent6"/>
            </a:solidFill>
            <a:round/>
            <a:headEnd/>
            <a:tailEnd/>
          </a:ln>
        </p:spPr>
        <p:txBody>
          <a:bodyPr lIns="101600" tIns="75600" rIns="100800" bIns="100800" rtlCol="0" anchor="t" anchorCtr="0"/>
          <a:lstStyle/>
          <a:p>
            <a:pPr marL="171450" indent="-180000" fontAlgn="base">
              <a:lnSpc>
                <a:spcPts val="1200"/>
              </a:lnSpc>
              <a:spcBef>
                <a:spcPct val="0"/>
              </a:spcBef>
              <a:spcAft>
                <a:spcPct val="0"/>
              </a:spcAft>
              <a:buClr>
                <a:schemeClr val="accent6"/>
              </a:buClr>
              <a:buFont typeface="Symbol" panose="05050102010706020507" pitchFamily="18" charset="2"/>
              <a:buChar char="·"/>
            </a:pPr>
            <a:endParaRPr lang="nl-NL" altLang="nl-NL" sz="1000" dirty="0">
              <a:solidFill>
                <a:srgbClr val="010101"/>
              </a:solidFill>
            </a:endParaRPr>
          </a:p>
        </p:txBody>
      </p:sp>
      <p:sp>
        <p:nvSpPr>
          <p:cNvPr id="52" name="AfgerondFrameRO_Grijs"/>
          <p:cNvSpPr/>
          <p:nvPr userDrawn="1"/>
        </p:nvSpPr>
        <p:spPr bwMode="gray">
          <a:xfrm>
            <a:off x="6797450" y="5102225"/>
            <a:ext cx="1857600" cy="844550"/>
          </a:xfrm>
          <a:prstGeom prst="roundRect">
            <a:avLst>
              <a:gd name="adj" fmla="val 5107"/>
            </a:avLst>
          </a:prstGeom>
          <a:noFill/>
          <a:ln w="15875">
            <a:solidFill>
              <a:schemeClr val="accent6"/>
            </a:solidFill>
            <a:round/>
            <a:headEnd/>
            <a:tailEnd/>
          </a:ln>
        </p:spPr>
        <p:txBody>
          <a:bodyPr lIns="101600" tIns="75600" rIns="100800" bIns="100800" rtlCol="0" anchor="t" anchorCtr="0"/>
          <a:lstStyle/>
          <a:p>
            <a:pPr indent="-180000" fontAlgn="base">
              <a:lnSpc>
                <a:spcPts val="1200"/>
              </a:lnSpc>
              <a:spcBef>
                <a:spcPct val="0"/>
              </a:spcBef>
              <a:spcAft>
                <a:spcPct val="0"/>
              </a:spcAft>
            </a:pPr>
            <a:endParaRPr lang="nl-NL" altLang="nl-NL" sz="1000" dirty="0">
              <a:solidFill>
                <a:srgbClr val="010101"/>
              </a:solidFill>
            </a:endParaRPr>
          </a:p>
        </p:txBody>
      </p:sp>
      <p:sp>
        <p:nvSpPr>
          <p:cNvPr id="53" name="FreeformDriehoekMO_Blauw"/>
          <p:cNvSpPr>
            <a:spLocks/>
          </p:cNvSpPr>
          <p:nvPr userDrawn="1"/>
        </p:nvSpPr>
        <p:spPr bwMode="auto">
          <a:xfrm>
            <a:off x="2536825" y="4397904"/>
            <a:ext cx="120650" cy="155575"/>
          </a:xfrm>
          <a:custGeom>
            <a:avLst/>
            <a:gdLst>
              <a:gd name="T0" fmla="*/ 2147483647 w 76"/>
              <a:gd name="T1" fmla="*/ 2147483647 h 98"/>
              <a:gd name="T2" fmla="*/ 0 w 76"/>
              <a:gd name="T3" fmla="*/ 2147483647 h 98"/>
              <a:gd name="T4" fmla="*/ 0 w 76"/>
              <a:gd name="T5" fmla="*/ 0 h 98"/>
              <a:gd name="T6" fmla="*/ 2147483647 w 76"/>
              <a:gd name="T7" fmla="*/ 2147483647 h 98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76" h="98">
                <a:moveTo>
                  <a:pt x="76" y="50"/>
                </a:moveTo>
                <a:lnTo>
                  <a:pt x="0" y="98"/>
                </a:lnTo>
                <a:lnTo>
                  <a:pt x="0" y="0"/>
                </a:lnTo>
                <a:lnTo>
                  <a:pt x="76" y="50"/>
                </a:lnTo>
                <a:close/>
              </a:path>
            </a:pathLst>
          </a:custGeom>
          <a:solidFill>
            <a:schemeClr val="accent2"/>
          </a:solidFill>
          <a:ln w="28575" cap="rnd">
            <a:solidFill>
              <a:schemeClr val="accent2"/>
            </a:solidFill>
            <a:prstDash val="solid"/>
            <a:round/>
            <a:headEnd/>
            <a:tailEnd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nl-NL" dirty="0">
              <a:solidFill>
                <a:srgbClr val="000000"/>
              </a:solidFill>
            </a:endParaRPr>
          </a:p>
        </p:txBody>
      </p:sp>
      <p:sp>
        <p:nvSpPr>
          <p:cNvPr id="54" name="AfgerondeRechthoekLMO_Blauw"/>
          <p:cNvSpPr/>
          <p:nvPr userDrawn="1"/>
        </p:nvSpPr>
        <p:spPr bwMode="gray">
          <a:xfrm>
            <a:off x="493713" y="4053416"/>
            <a:ext cx="1857600" cy="844550"/>
          </a:xfrm>
          <a:prstGeom prst="roundRect">
            <a:avLst>
              <a:gd name="adj" fmla="val 5107"/>
            </a:avLst>
          </a:prstGeom>
          <a:solidFill>
            <a:schemeClr val="accent2"/>
          </a:solidFill>
          <a:ln w="15875">
            <a:solidFill>
              <a:schemeClr val="accent2"/>
            </a:solidFill>
            <a:round/>
            <a:headEnd/>
            <a:tailEnd/>
          </a:ln>
        </p:spPr>
        <p:txBody>
          <a:bodyPr lIns="152400" tIns="126000" rIns="151200" bIns="151200" rtlCol="0" anchor="t" anchorCtr="0"/>
          <a:lstStyle/>
          <a:p>
            <a:pPr>
              <a:lnSpc>
                <a:spcPts val="1200"/>
              </a:lnSpc>
            </a:pPr>
            <a:endParaRPr lang="nl-NL" sz="11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55" name="AfgerondFrameMLO_Blauw"/>
          <p:cNvSpPr/>
          <p:nvPr userDrawn="1"/>
        </p:nvSpPr>
        <p:spPr bwMode="gray">
          <a:xfrm>
            <a:off x="2806701" y="4053416"/>
            <a:ext cx="1857600" cy="844550"/>
          </a:xfrm>
          <a:prstGeom prst="roundRect">
            <a:avLst>
              <a:gd name="adj" fmla="val 5107"/>
            </a:avLst>
          </a:prstGeom>
          <a:noFill/>
          <a:ln w="15875">
            <a:solidFill>
              <a:schemeClr val="accent2"/>
            </a:solidFill>
            <a:round/>
            <a:headEnd/>
            <a:tailEnd/>
          </a:ln>
        </p:spPr>
        <p:txBody>
          <a:bodyPr lIns="101600" tIns="75600" rIns="100800" bIns="100800" rtlCol="0" anchor="t" anchorCtr="0"/>
          <a:lstStyle/>
          <a:p>
            <a:pPr marL="171450" indent="-180000" fontAlgn="base">
              <a:lnSpc>
                <a:spcPts val="1200"/>
              </a:lnSpc>
              <a:spcBef>
                <a:spcPct val="0"/>
              </a:spcBef>
              <a:spcAft>
                <a:spcPct val="0"/>
              </a:spcAft>
              <a:buFont typeface="Symbol" panose="05050102010706020507" pitchFamily="18" charset="2"/>
              <a:buChar char="·"/>
            </a:pPr>
            <a:endParaRPr lang="nl-NL" altLang="nl-NL" sz="1000" dirty="0">
              <a:solidFill>
                <a:srgbClr val="010101"/>
              </a:solidFill>
              <a:latin typeface="+mn-lt"/>
            </a:endParaRPr>
          </a:p>
        </p:txBody>
      </p:sp>
      <p:sp>
        <p:nvSpPr>
          <p:cNvPr id="56" name="AfgerondFrameMRO_Blauw"/>
          <p:cNvSpPr/>
          <p:nvPr userDrawn="1"/>
        </p:nvSpPr>
        <p:spPr bwMode="gray">
          <a:xfrm>
            <a:off x="4802075" y="4053416"/>
            <a:ext cx="1857600" cy="844550"/>
          </a:xfrm>
          <a:prstGeom prst="roundRect">
            <a:avLst>
              <a:gd name="adj" fmla="val 5107"/>
            </a:avLst>
          </a:prstGeom>
          <a:noFill/>
          <a:ln w="15875">
            <a:solidFill>
              <a:schemeClr val="accent2"/>
            </a:solidFill>
            <a:round/>
            <a:headEnd/>
            <a:tailEnd/>
          </a:ln>
        </p:spPr>
        <p:txBody>
          <a:bodyPr lIns="101600" tIns="75600" rIns="100800" bIns="100800" rtlCol="0" anchor="t" anchorCtr="0"/>
          <a:lstStyle/>
          <a:p>
            <a:pPr marL="171450" indent="-180000" fontAlgn="base">
              <a:lnSpc>
                <a:spcPts val="1200"/>
              </a:lnSpc>
              <a:spcBef>
                <a:spcPct val="0"/>
              </a:spcBef>
              <a:spcAft>
                <a:spcPct val="0"/>
              </a:spcAft>
              <a:buClr>
                <a:schemeClr val="accent2"/>
              </a:buClr>
              <a:buFont typeface="Symbol" panose="05050102010706020507" pitchFamily="18" charset="2"/>
              <a:buChar char="·"/>
            </a:pPr>
            <a:endParaRPr lang="nl-NL" altLang="nl-NL" sz="1000" dirty="0">
              <a:solidFill>
                <a:srgbClr val="010101"/>
              </a:solidFill>
              <a:latin typeface="+mn-lt"/>
            </a:endParaRPr>
          </a:p>
        </p:txBody>
      </p:sp>
      <p:sp>
        <p:nvSpPr>
          <p:cNvPr id="57" name="AfgerondFrameRMO_Blauw"/>
          <p:cNvSpPr/>
          <p:nvPr userDrawn="1"/>
        </p:nvSpPr>
        <p:spPr bwMode="gray">
          <a:xfrm>
            <a:off x="6797450" y="4053416"/>
            <a:ext cx="1857600" cy="844550"/>
          </a:xfrm>
          <a:prstGeom prst="roundRect">
            <a:avLst>
              <a:gd name="adj" fmla="val 5107"/>
            </a:avLst>
          </a:prstGeom>
          <a:noFill/>
          <a:ln w="15875">
            <a:solidFill>
              <a:schemeClr val="accent2"/>
            </a:solidFill>
            <a:round/>
            <a:headEnd/>
            <a:tailEnd/>
          </a:ln>
        </p:spPr>
        <p:txBody>
          <a:bodyPr lIns="101600" tIns="75600" rIns="100800" bIns="100800" rtlCol="0" anchor="t" anchorCtr="0"/>
          <a:lstStyle/>
          <a:p>
            <a:pPr marL="0" indent="-180000" fontAlgn="base">
              <a:lnSpc>
                <a:spcPts val="12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nl-NL" altLang="nl-NL" sz="1000" dirty="0">
              <a:solidFill>
                <a:srgbClr val="010101"/>
              </a:solidFill>
            </a:endParaRPr>
          </a:p>
        </p:txBody>
      </p:sp>
      <p:sp>
        <p:nvSpPr>
          <p:cNvPr id="6" name="HeaderLB_11"/>
          <p:cNvSpPr>
            <a:spLocks noGrp="1"/>
          </p:cNvSpPr>
          <p:nvPr>
            <p:ph type="body" sz="quarter" idx="13" hasCustomPrompt="1"/>
          </p:nvPr>
        </p:nvSpPr>
        <p:spPr>
          <a:xfrm>
            <a:off x="493713" y="1954800"/>
            <a:ext cx="1857600" cy="846000"/>
          </a:xfrm>
          <a:solidFill>
            <a:schemeClr val="accent1">
              <a:alpha val="0"/>
            </a:schemeClr>
          </a:solidFill>
        </p:spPr>
        <p:txBody>
          <a:bodyPr lIns="151200" tIns="126000" rIns="151200" bIns="151200"/>
          <a:lstStyle>
            <a:lvl1pPr marL="0" indent="0">
              <a:lnSpc>
                <a:spcPts val="1200"/>
              </a:lnSpc>
              <a:buNone/>
              <a:defRPr sz="1100" b="1">
                <a:solidFill>
                  <a:schemeClr val="bg1"/>
                </a:solidFill>
                <a:latin typeface="KPN Accent" panose="020B0503040000060004" pitchFamily="34" charset="0"/>
              </a:defRPr>
            </a:lvl1pPr>
          </a:lstStyle>
          <a:p>
            <a:pPr lvl="0"/>
            <a:r>
              <a:rPr lang="nl-NL" dirty="0" err="1"/>
              <a:t>Suspendisse</a:t>
            </a:r>
            <a:r>
              <a:rPr lang="nl-NL" dirty="0"/>
              <a:t> </a:t>
            </a:r>
            <a:r>
              <a:rPr lang="nl-NL" dirty="0" err="1"/>
              <a:t>potenti</a:t>
            </a:r>
            <a:endParaRPr lang="nl-NL" dirty="0"/>
          </a:p>
        </p:txBody>
      </p:sp>
      <p:sp>
        <p:nvSpPr>
          <p:cNvPr id="10" name="TekstMLB_10"/>
          <p:cNvSpPr>
            <a:spLocks noGrp="1"/>
          </p:cNvSpPr>
          <p:nvPr>
            <p:ph type="body" sz="quarter" idx="14" hasCustomPrompt="1"/>
          </p:nvPr>
        </p:nvSpPr>
        <p:spPr>
          <a:xfrm>
            <a:off x="2808000" y="1954800"/>
            <a:ext cx="1857600" cy="846000"/>
          </a:xfrm>
          <a:noFill/>
        </p:spPr>
        <p:txBody>
          <a:bodyPr lIns="100800" tIns="75600" rIns="100800" bIns="100800"/>
          <a:lstStyle>
            <a:lvl1pPr marL="180000" indent="-180000">
              <a:lnSpc>
                <a:spcPts val="1200"/>
              </a:lnSpc>
              <a:buFont typeface="Symbol" panose="05050102010706020507" pitchFamily="18" charset="2"/>
              <a:buChar char="·"/>
              <a:defRPr sz="1000">
                <a:solidFill>
                  <a:schemeClr val="tx1"/>
                </a:solidFill>
                <a:latin typeface="+mn-lt"/>
              </a:defRPr>
            </a:lvl1pPr>
            <a:lvl2pPr marL="360000" indent="-180000">
              <a:lnSpc>
                <a:spcPts val="1200"/>
              </a:lnSpc>
              <a:defRPr sz="1000">
                <a:latin typeface="+mn-lt"/>
              </a:defRPr>
            </a:lvl2pPr>
            <a:lvl3pPr marL="540000" indent="-180000">
              <a:lnSpc>
                <a:spcPts val="1200"/>
              </a:lnSpc>
              <a:defRPr sz="1000">
                <a:latin typeface="KPN Sans Light" panose="020B0303040502020204" pitchFamily="34" charset="0"/>
              </a:defRPr>
            </a:lvl3pPr>
            <a:lvl4pPr marL="720000" indent="-180000">
              <a:lnSpc>
                <a:spcPts val="1200"/>
              </a:lnSpc>
              <a:defRPr sz="1000">
                <a:latin typeface="+mn-lt"/>
              </a:defRPr>
            </a:lvl4pPr>
            <a:lvl5pPr marL="900000" indent="-180000">
              <a:lnSpc>
                <a:spcPts val="1200"/>
              </a:lnSpc>
              <a:defRPr sz="1000">
                <a:latin typeface="+mn-lt"/>
              </a:defRPr>
            </a:lvl5pPr>
          </a:lstStyle>
          <a:p>
            <a:pPr lvl="0"/>
            <a:r>
              <a:rPr lang="nl-NL" dirty="0"/>
              <a:t>Eerste</a:t>
            </a:r>
          </a:p>
          <a:p>
            <a:pPr lvl="1"/>
            <a:r>
              <a:rPr lang="nl-NL" dirty="0"/>
              <a:t>Tweede</a:t>
            </a:r>
          </a:p>
          <a:p>
            <a:pPr lvl="2"/>
            <a:r>
              <a:rPr lang="nl-NL" dirty="0"/>
              <a:t>Derde</a:t>
            </a:r>
          </a:p>
          <a:p>
            <a:pPr lvl="3"/>
            <a:r>
              <a:rPr lang="nl-NL" dirty="0"/>
              <a:t>Vierde</a:t>
            </a:r>
          </a:p>
          <a:p>
            <a:pPr lvl="4"/>
            <a:r>
              <a:rPr lang="nl-NL" dirty="0"/>
              <a:t>Vijfde</a:t>
            </a:r>
          </a:p>
        </p:txBody>
      </p:sp>
      <p:sp>
        <p:nvSpPr>
          <p:cNvPr id="60" name="TekstRMB_10"/>
          <p:cNvSpPr>
            <a:spLocks noGrp="1"/>
          </p:cNvSpPr>
          <p:nvPr>
            <p:ph type="body" sz="quarter" idx="17" hasCustomPrompt="1"/>
          </p:nvPr>
        </p:nvSpPr>
        <p:spPr>
          <a:xfrm>
            <a:off x="6798131" y="3005663"/>
            <a:ext cx="1857600" cy="846000"/>
          </a:xfrm>
        </p:spPr>
        <p:txBody>
          <a:bodyPr lIns="100800" tIns="75600" rIns="100800" bIns="100800"/>
          <a:lstStyle>
            <a:lvl1pPr marL="180000" indent="-180000" algn="l" defTabSz="914400" rtl="0" eaLnBrk="1" latinLnBrk="0" hangingPunct="1">
              <a:lnSpc>
                <a:spcPts val="1200"/>
              </a:lnSpc>
              <a:spcBef>
                <a:spcPts val="0"/>
              </a:spcBef>
              <a:buClr>
                <a:schemeClr val="accent5"/>
              </a:buClr>
              <a:buSzPct val="100000"/>
              <a:buFont typeface="Symbol" panose="05050102010706020507" pitchFamily="18" charset="2"/>
              <a:buChar char="·"/>
              <a:defRPr lang="nl-NL" sz="10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indent="-180000">
              <a:defRPr lang="nl-NL" sz="10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indent="-180000">
              <a:defRPr lang="nl-NL" sz="10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indent="-180000">
              <a:defRPr lang="nl-NL" sz="10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indent="-180000">
              <a:defRPr lang="nl-NL" sz="10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171450" lvl="0" indent="-171450" algn="l" defTabSz="914400" rtl="0" eaLnBrk="1" latinLnBrk="0" hangingPunct="1">
              <a:lnSpc>
                <a:spcPts val="1200"/>
              </a:lnSpc>
              <a:spcBef>
                <a:spcPts val="0"/>
              </a:spcBef>
              <a:buClr>
                <a:schemeClr val="accent5"/>
              </a:buClr>
              <a:buSzPct val="100000"/>
              <a:buFont typeface="Symbol" panose="05050102010706020507" pitchFamily="18" charset="2"/>
              <a:buChar char="·"/>
            </a:pPr>
            <a:r>
              <a:rPr lang="nl-NL" dirty="0"/>
              <a:t>Eerste</a:t>
            </a:r>
          </a:p>
          <a:p>
            <a:pPr marL="360000" lvl="1" indent="-180000" algn="l" defTabSz="538163" rtl="0" eaLnBrk="1" latinLnBrk="0" hangingPunct="1">
              <a:lnSpc>
                <a:spcPts val="1200"/>
              </a:lnSpc>
              <a:spcBef>
                <a:spcPts val="0"/>
              </a:spcBef>
              <a:buClr>
                <a:schemeClr val="accent5"/>
              </a:buClr>
              <a:buSzPct val="100000"/>
              <a:buFont typeface="Symbol" panose="05050102010706020507" pitchFamily="18" charset="2"/>
              <a:buChar char="·"/>
            </a:pPr>
            <a:r>
              <a:rPr lang="nl-NL" dirty="0"/>
              <a:t>Tweede</a:t>
            </a:r>
          </a:p>
          <a:p>
            <a:pPr marL="540000" lvl="2" indent="-180000" algn="l" defTabSz="914400" rtl="0" eaLnBrk="1" latinLnBrk="0" hangingPunct="1">
              <a:lnSpc>
                <a:spcPts val="1200"/>
              </a:lnSpc>
              <a:spcBef>
                <a:spcPts val="0"/>
              </a:spcBef>
              <a:buClr>
                <a:schemeClr val="accent5"/>
              </a:buClr>
              <a:buSzPct val="100000"/>
              <a:buFont typeface="Symbol" panose="05050102010706020507" pitchFamily="18" charset="2"/>
              <a:buChar char="·"/>
            </a:pPr>
            <a:r>
              <a:rPr lang="nl-NL" dirty="0"/>
              <a:t>Derde</a:t>
            </a:r>
          </a:p>
          <a:p>
            <a:pPr marL="720000" lvl="3" indent="-180000" algn="l" defTabSz="914400" rtl="0" eaLnBrk="1" latinLnBrk="0" hangingPunct="1">
              <a:lnSpc>
                <a:spcPts val="1200"/>
              </a:lnSpc>
              <a:spcBef>
                <a:spcPts val="0"/>
              </a:spcBef>
              <a:buClr>
                <a:schemeClr val="accent5"/>
              </a:buClr>
              <a:buSzPct val="100000"/>
              <a:buFont typeface="Symbol" panose="05050102010706020507" pitchFamily="18" charset="2"/>
              <a:buChar char="·"/>
            </a:pPr>
            <a:r>
              <a:rPr lang="nl-NL" dirty="0"/>
              <a:t>Vierde</a:t>
            </a:r>
          </a:p>
          <a:p>
            <a:pPr marL="900000" lvl="4" indent="-180000" algn="l" defTabSz="914400" rtl="0" eaLnBrk="1" latinLnBrk="0" hangingPunct="1">
              <a:lnSpc>
                <a:spcPts val="1200"/>
              </a:lnSpc>
              <a:spcBef>
                <a:spcPts val="0"/>
              </a:spcBef>
              <a:buClr>
                <a:schemeClr val="accent5"/>
              </a:buClr>
              <a:buSzPct val="100000"/>
              <a:buFont typeface="Symbol" panose="05050102010706020507" pitchFamily="18" charset="2"/>
              <a:buChar char="·"/>
            </a:pPr>
            <a:r>
              <a:rPr lang="nl-NL" dirty="0"/>
              <a:t>Vijfde</a:t>
            </a:r>
          </a:p>
        </p:txBody>
      </p:sp>
      <p:sp>
        <p:nvSpPr>
          <p:cNvPr id="61" name="TekstMRMB_10"/>
          <p:cNvSpPr>
            <a:spLocks noGrp="1"/>
          </p:cNvSpPr>
          <p:nvPr>
            <p:ph type="body" sz="quarter" idx="18" hasCustomPrompt="1"/>
          </p:nvPr>
        </p:nvSpPr>
        <p:spPr>
          <a:xfrm>
            <a:off x="4802075" y="3004608"/>
            <a:ext cx="1857600" cy="846000"/>
          </a:xfrm>
          <a:noFill/>
        </p:spPr>
        <p:txBody>
          <a:bodyPr lIns="100800" tIns="75600" rIns="100800" bIns="100800"/>
          <a:lstStyle>
            <a:lvl1pPr marL="180000" indent="-180000" algn="l" defTabSz="914400" rtl="0" eaLnBrk="1" latinLnBrk="0" hangingPunct="1">
              <a:lnSpc>
                <a:spcPts val="1200"/>
              </a:lnSpc>
              <a:spcBef>
                <a:spcPts val="0"/>
              </a:spcBef>
              <a:buClr>
                <a:schemeClr val="accent5"/>
              </a:buClr>
              <a:buSzPct val="100000"/>
              <a:buFont typeface="Symbol" panose="05050102010706020507" pitchFamily="18" charset="2"/>
              <a:buChar char="·"/>
              <a:defRPr lang="nl-NL" sz="10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indent="-180000">
              <a:defRPr lang="nl-NL" sz="10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indent="-180000">
              <a:defRPr lang="nl-NL" sz="10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indent="-180000">
              <a:defRPr lang="nl-NL" sz="10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indent="-180000">
              <a:defRPr lang="nl-NL" sz="10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171450" lvl="0" indent="-171450" algn="l" defTabSz="914400" rtl="0" eaLnBrk="1" latinLnBrk="0" hangingPunct="1">
              <a:lnSpc>
                <a:spcPts val="1200"/>
              </a:lnSpc>
              <a:spcBef>
                <a:spcPts val="0"/>
              </a:spcBef>
              <a:buClr>
                <a:schemeClr val="accent5"/>
              </a:buClr>
              <a:buSzPct val="100000"/>
              <a:buFont typeface="Symbol" panose="05050102010706020507" pitchFamily="18" charset="2"/>
              <a:buChar char="·"/>
            </a:pPr>
            <a:r>
              <a:rPr lang="nl-NL" dirty="0"/>
              <a:t>Eerste</a:t>
            </a:r>
          </a:p>
          <a:p>
            <a:pPr marL="360000" lvl="1" indent="-180000" algn="l" defTabSz="538163" rtl="0" eaLnBrk="1" latinLnBrk="0" hangingPunct="1">
              <a:lnSpc>
                <a:spcPts val="1200"/>
              </a:lnSpc>
              <a:spcBef>
                <a:spcPts val="0"/>
              </a:spcBef>
              <a:buClr>
                <a:schemeClr val="accent5"/>
              </a:buClr>
              <a:buSzPct val="100000"/>
              <a:buFont typeface="Symbol" panose="05050102010706020507" pitchFamily="18" charset="2"/>
              <a:buChar char="·"/>
            </a:pPr>
            <a:r>
              <a:rPr lang="nl-NL" dirty="0"/>
              <a:t>Tweede</a:t>
            </a:r>
          </a:p>
          <a:p>
            <a:pPr marL="540000" lvl="2" indent="-180000" algn="l" defTabSz="914400" rtl="0" eaLnBrk="1" latinLnBrk="0" hangingPunct="1">
              <a:lnSpc>
                <a:spcPts val="1200"/>
              </a:lnSpc>
              <a:spcBef>
                <a:spcPts val="0"/>
              </a:spcBef>
              <a:buClr>
                <a:schemeClr val="accent5"/>
              </a:buClr>
              <a:buSzPct val="100000"/>
              <a:buFont typeface="Symbol" panose="05050102010706020507" pitchFamily="18" charset="2"/>
              <a:buChar char="·"/>
            </a:pPr>
            <a:r>
              <a:rPr lang="nl-NL" dirty="0"/>
              <a:t>Derde</a:t>
            </a:r>
          </a:p>
          <a:p>
            <a:pPr marL="720000" lvl="3" indent="-180000" algn="l" defTabSz="914400" rtl="0" eaLnBrk="1" latinLnBrk="0" hangingPunct="1">
              <a:lnSpc>
                <a:spcPts val="1200"/>
              </a:lnSpc>
              <a:spcBef>
                <a:spcPts val="0"/>
              </a:spcBef>
              <a:buClr>
                <a:schemeClr val="accent5"/>
              </a:buClr>
              <a:buSzPct val="100000"/>
              <a:buFont typeface="Symbol" panose="05050102010706020507" pitchFamily="18" charset="2"/>
              <a:buChar char="·"/>
            </a:pPr>
            <a:r>
              <a:rPr lang="nl-NL" dirty="0"/>
              <a:t>Vierde</a:t>
            </a:r>
          </a:p>
          <a:p>
            <a:pPr marL="900000" lvl="4" indent="-180000" algn="l" defTabSz="914400" rtl="0" eaLnBrk="1" latinLnBrk="0" hangingPunct="1">
              <a:lnSpc>
                <a:spcPts val="1200"/>
              </a:lnSpc>
              <a:spcBef>
                <a:spcPts val="0"/>
              </a:spcBef>
              <a:buClr>
                <a:schemeClr val="accent5"/>
              </a:buClr>
              <a:buSzPct val="100000"/>
              <a:buFont typeface="Symbol" panose="05050102010706020507" pitchFamily="18" charset="2"/>
              <a:buChar char="·"/>
            </a:pPr>
            <a:r>
              <a:rPr lang="nl-NL" dirty="0"/>
              <a:t>Vijfde</a:t>
            </a:r>
          </a:p>
        </p:txBody>
      </p:sp>
      <p:sp>
        <p:nvSpPr>
          <p:cNvPr id="63" name="TekstMLMO_10"/>
          <p:cNvSpPr>
            <a:spLocks noGrp="1"/>
          </p:cNvSpPr>
          <p:nvPr>
            <p:ph type="body" sz="quarter" idx="20" hasCustomPrompt="1"/>
          </p:nvPr>
        </p:nvSpPr>
        <p:spPr>
          <a:xfrm>
            <a:off x="2806701" y="4053416"/>
            <a:ext cx="1857600" cy="846000"/>
          </a:xfrm>
        </p:spPr>
        <p:txBody>
          <a:bodyPr lIns="100800" tIns="75600" rIns="100800" bIns="100800"/>
          <a:lstStyle>
            <a:lvl1pPr marL="180000" indent="-180000">
              <a:lnSpc>
                <a:spcPts val="1200"/>
              </a:lnSpc>
              <a:buClr>
                <a:schemeClr val="accent2"/>
              </a:buClr>
              <a:buFont typeface="Symbol" panose="05050102010706020507" pitchFamily="18" charset="2"/>
              <a:buChar char="·"/>
              <a:defRPr sz="1000">
                <a:latin typeface="+mn-lt"/>
              </a:defRPr>
            </a:lvl1pPr>
            <a:lvl2pPr marL="360000" indent="-180000">
              <a:lnSpc>
                <a:spcPts val="1200"/>
              </a:lnSpc>
              <a:buClr>
                <a:schemeClr val="accent2"/>
              </a:buClr>
              <a:buFont typeface="Symbol" panose="05050102010706020507" pitchFamily="18" charset="2"/>
              <a:buChar char="·"/>
              <a:defRPr sz="1000">
                <a:latin typeface="+mn-lt"/>
              </a:defRPr>
            </a:lvl2pPr>
            <a:lvl3pPr marL="540000" indent="-180000">
              <a:lnSpc>
                <a:spcPts val="1200"/>
              </a:lnSpc>
              <a:buClr>
                <a:schemeClr val="accent2"/>
              </a:buClr>
              <a:buFont typeface="Symbol" panose="05050102010706020507" pitchFamily="18" charset="2"/>
              <a:buChar char="·"/>
              <a:defRPr sz="1000">
                <a:latin typeface="+mn-lt"/>
              </a:defRPr>
            </a:lvl3pPr>
            <a:lvl4pPr marL="720000" indent="-180000">
              <a:lnSpc>
                <a:spcPts val="1200"/>
              </a:lnSpc>
              <a:buClr>
                <a:schemeClr val="accent2"/>
              </a:buClr>
              <a:buFont typeface="Symbol" panose="05050102010706020507" pitchFamily="18" charset="2"/>
              <a:buChar char="·"/>
              <a:defRPr sz="1000"/>
            </a:lvl4pPr>
            <a:lvl5pPr marL="900000" indent="-180000">
              <a:lnSpc>
                <a:spcPts val="1200"/>
              </a:lnSpc>
              <a:buClr>
                <a:schemeClr val="accent2"/>
              </a:buClr>
              <a:buFont typeface="Symbol" panose="05050102010706020507" pitchFamily="18" charset="2"/>
              <a:buChar char="·"/>
              <a:defRPr sz="1000">
                <a:latin typeface="+mn-lt"/>
              </a:defRPr>
            </a:lvl5pPr>
          </a:lstStyle>
          <a:p>
            <a:pPr lvl="0"/>
            <a:r>
              <a:rPr lang="nl-NL" dirty="0"/>
              <a:t>Eerste</a:t>
            </a:r>
          </a:p>
          <a:p>
            <a:pPr lvl="1"/>
            <a:r>
              <a:rPr lang="nl-NL" dirty="0"/>
              <a:t>Tweede</a:t>
            </a:r>
          </a:p>
          <a:p>
            <a:pPr lvl="2"/>
            <a:r>
              <a:rPr lang="nl-NL" dirty="0"/>
              <a:t>Derde</a:t>
            </a:r>
          </a:p>
          <a:p>
            <a:pPr lvl="3"/>
            <a:r>
              <a:rPr lang="nl-NL" dirty="0"/>
              <a:t>Vierde</a:t>
            </a:r>
          </a:p>
          <a:p>
            <a:pPr lvl="4"/>
            <a:r>
              <a:rPr lang="nl-NL" dirty="0"/>
              <a:t>Vijfde</a:t>
            </a:r>
          </a:p>
        </p:txBody>
      </p:sp>
      <p:sp>
        <p:nvSpPr>
          <p:cNvPr id="64" name="TekstMRMO_10"/>
          <p:cNvSpPr>
            <a:spLocks noGrp="1"/>
          </p:cNvSpPr>
          <p:nvPr>
            <p:ph type="body" sz="quarter" idx="21" hasCustomPrompt="1"/>
          </p:nvPr>
        </p:nvSpPr>
        <p:spPr>
          <a:xfrm>
            <a:off x="4802075" y="4053416"/>
            <a:ext cx="1857600" cy="846000"/>
          </a:xfrm>
        </p:spPr>
        <p:txBody>
          <a:bodyPr lIns="100800" tIns="75600" rIns="100800" bIns="100800"/>
          <a:lstStyle>
            <a:lvl1pPr marL="171450" indent="-180000">
              <a:lnSpc>
                <a:spcPts val="1200"/>
              </a:lnSpc>
              <a:buClr>
                <a:schemeClr val="accent2"/>
              </a:buClr>
              <a:buFont typeface="Symbol" panose="05050102010706020507" pitchFamily="18" charset="2"/>
              <a:buChar char="·"/>
              <a:defRPr lang="sv-SE" sz="10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8013" indent="-180000">
              <a:lnSpc>
                <a:spcPts val="1200"/>
              </a:lnSpc>
              <a:buClr>
                <a:schemeClr val="accent2"/>
              </a:buClr>
              <a:buFont typeface="Symbol" panose="05050102010706020507" pitchFamily="18" charset="2"/>
              <a:buChar char="·"/>
              <a:defRPr lang="sv-SE" sz="10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81062" indent="-180000">
              <a:lnSpc>
                <a:spcPts val="1200"/>
              </a:lnSpc>
              <a:buClr>
                <a:schemeClr val="accent2"/>
              </a:buClr>
              <a:buFont typeface="Symbol" panose="05050102010706020507" pitchFamily="18" charset="2"/>
              <a:buChar char="·"/>
              <a:defRPr lang="sv-SE" sz="10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52525" indent="-180000">
              <a:lnSpc>
                <a:spcPts val="1200"/>
              </a:lnSpc>
              <a:buClr>
                <a:schemeClr val="accent2"/>
              </a:buClr>
              <a:buFont typeface="Symbol" panose="05050102010706020507" pitchFamily="18" charset="2"/>
              <a:buChar char="·"/>
              <a:defRPr lang="sv-SE" sz="1000" kern="1200" baseline="0" dirty="0" smtClean="0">
                <a:solidFill>
                  <a:schemeClr val="tx1"/>
                </a:solidFill>
                <a:latin typeface="KPN Sans" panose="020B0503040502020204" pitchFamily="34" charset="0"/>
                <a:ea typeface="+mn-ea"/>
                <a:cs typeface="+mn-cs"/>
              </a:defRPr>
            </a:lvl4pPr>
            <a:lvl5pPr marL="1417638" indent="-180000">
              <a:lnSpc>
                <a:spcPts val="1200"/>
              </a:lnSpc>
              <a:buClr>
                <a:schemeClr val="accent2"/>
              </a:buClr>
              <a:buFont typeface="Symbol" panose="05050102010706020507" pitchFamily="18" charset="2"/>
              <a:buChar char="·"/>
              <a:defRPr lang="nl-NL" sz="10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180000" lvl="0" indent="-180000" algn="l" defTabSz="914400" rtl="0" eaLnBrk="1" latinLnBrk="0" hangingPunct="1">
              <a:lnSpc>
                <a:spcPts val="1200"/>
              </a:lnSpc>
              <a:spcBef>
                <a:spcPts val="0"/>
              </a:spcBef>
              <a:buClr>
                <a:schemeClr val="accent2"/>
              </a:buClr>
              <a:buSzPct val="100000"/>
              <a:buFont typeface="Symbol" panose="05050102010706020507" pitchFamily="18" charset="2"/>
              <a:buChar char="·"/>
            </a:pPr>
            <a:r>
              <a:rPr lang="nl-NL" dirty="0"/>
              <a:t>Eerste</a:t>
            </a:r>
          </a:p>
          <a:p>
            <a:pPr marL="360000" lvl="1" indent="-180000" algn="l" defTabSz="538163" rtl="0" eaLnBrk="1" latinLnBrk="0" hangingPunct="1">
              <a:lnSpc>
                <a:spcPts val="1200"/>
              </a:lnSpc>
              <a:spcBef>
                <a:spcPts val="0"/>
              </a:spcBef>
              <a:buClr>
                <a:schemeClr val="accent2"/>
              </a:buClr>
              <a:buSzPct val="100000"/>
              <a:buFont typeface="Symbol" panose="05050102010706020507" pitchFamily="18" charset="2"/>
              <a:buChar char="·"/>
            </a:pPr>
            <a:r>
              <a:rPr lang="nl-NL" dirty="0"/>
              <a:t>Tweede</a:t>
            </a:r>
          </a:p>
          <a:p>
            <a:pPr marL="540000" lvl="2" indent="-180000" algn="l" defTabSz="914400" rtl="0" eaLnBrk="1" latinLnBrk="0" hangingPunct="1">
              <a:lnSpc>
                <a:spcPts val="1200"/>
              </a:lnSpc>
              <a:spcBef>
                <a:spcPts val="0"/>
              </a:spcBef>
              <a:buClr>
                <a:schemeClr val="accent2"/>
              </a:buClr>
              <a:buSzPct val="100000"/>
              <a:buFont typeface="Symbol" panose="05050102010706020507" pitchFamily="18" charset="2"/>
              <a:buChar char="·"/>
            </a:pPr>
            <a:r>
              <a:rPr lang="nl-NL" dirty="0"/>
              <a:t>Derde</a:t>
            </a:r>
          </a:p>
          <a:p>
            <a:pPr marL="720000" lvl="3" indent="-180000" algn="l" defTabSz="914400" rtl="0" eaLnBrk="1" latinLnBrk="0" hangingPunct="1">
              <a:lnSpc>
                <a:spcPts val="1200"/>
              </a:lnSpc>
              <a:spcBef>
                <a:spcPts val="0"/>
              </a:spcBef>
              <a:buClr>
                <a:schemeClr val="accent2"/>
              </a:buClr>
              <a:buSzPct val="100000"/>
              <a:buFont typeface="Symbol" panose="05050102010706020507" pitchFamily="18" charset="2"/>
              <a:buChar char="·"/>
            </a:pPr>
            <a:r>
              <a:rPr lang="nl-NL" dirty="0"/>
              <a:t>Vierde</a:t>
            </a:r>
          </a:p>
          <a:p>
            <a:pPr marL="900000" lvl="4" indent="-180000" algn="l" defTabSz="914400" rtl="0" eaLnBrk="1" latinLnBrk="0" hangingPunct="1">
              <a:lnSpc>
                <a:spcPts val="1200"/>
              </a:lnSpc>
              <a:spcBef>
                <a:spcPts val="0"/>
              </a:spcBef>
              <a:buClr>
                <a:schemeClr val="accent2"/>
              </a:buClr>
              <a:buSzPct val="100000"/>
              <a:buFont typeface="Symbol" panose="05050102010706020507" pitchFamily="18" charset="2"/>
              <a:buChar char="·"/>
            </a:pPr>
            <a:r>
              <a:rPr lang="nl-NL" dirty="0"/>
              <a:t>Vijfde</a:t>
            </a:r>
          </a:p>
        </p:txBody>
      </p:sp>
      <p:sp>
        <p:nvSpPr>
          <p:cNvPr id="66" name="TekstMLO_10"/>
          <p:cNvSpPr>
            <a:spLocks noGrp="1"/>
          </p:cNvSpPr>
          <p:nvPr>
            <p:ph type="body" sz="quarter" idx="23" hasCustomPrompt="1"/>
          </p:nvPr>
        </p:nvSpPr>
        <p:spPr>
          <a:xfrm>
            <a:off x="2806701" y="5102225"/>
            <a:ext cx="1857600" cy="846000"/>
          </a:xfrm>
        </p:spPr>
        <p:txBody>
          <a:bodyPr lIns="100800" tIns="75600" rIns="100800" bIns="100800"/>
          <a:lstStyle>
            <a:lvl1pPr marL="180000" indent="-180000" algn="l" rtl="0" eaLnBrk="1" latinLnBrk="0" hangingPunct="1">
              <a:lnSpc>
                <a:spcPts val="1200"/>
              </a:lnSpc>
              <a:spcBef>
                <a:spcPts val="0"/>
              </a:spcBef>
              <a:buClr>
                <a:schemeClr val="accent6"/>
              </a:buClr>
              <a:buSzPct val="100000"/>
              <a:buFont typeface="Symbol" panose="05050102010706020507" pitchFamily="18" charset="2"/>
              <a:buChar char="·"/>
              <a:defRPr lang="nl-NL" sz="10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60000" indent="-180000">
              <a:lnSpc>
                <a:spcPts val="1200"/>
              </a:lnSpc>
              <a:buClr>
                <a:schemeClr val="accent6"/>
              </a:buClr>
              <a:defRPr sz="1000">
                <a:latin typeface="+mn-lt"/>
              </a:defRPr>
            </a:lvl2pPr>
            <a:lvl3pPr marL="540000" indent="-180000">
              <a:lnSpc>
                <a:spcPts val="1200"/>
              </a:lnSpc>
              <a:buClr>
                <a:schemeClr val="accent6"/>
              </a:buClr>
              <a:defRPr sz="1000">
                <a:latin typeface="+mn-lt"/>
              </a:defRPr>
            </a:lvl3pPr>
            <a:lvl4pPr marL="720000" indent="-180000">
              <a:lnSpc>
                <a:spcPts val="1200"/>
              </a:lnSpc>
              <a:buClr>
                <a:schemeClr val="accent6"/>
              </a:buClr>
              <a:defRPr sz="1000">
                <a:latin typeface="+mn-lt"/>
              </a:defRPr>
            </a:lvl4pPr>
            <a:lvl5pPr marL="900000" indent="-180000">
              <a:lnSpc>
                <a:spcPts val="1200"/>
              </a:lnSpc>
              <a:buClr>
                <a:schemeClr val="accent6"/>
              </a:buClr>
              <a:defRPr sz="1000">
                <a:latin typeface="+mn-lt"/>
              </a:defRPr>
            </a:lvl5pPr>
          </a:lstStyle>
          <a:p>
            <a:pPr lvl="0"/>
            <a:r>
              <a:rPr lang="nl-NL" dirty="0"/>
              <a:t>Eerste</a:t>
            </a:r>
          </a:p>
          <a:p>
            <a:pPr lvl="1"/>
            <a:r>
              <a:rPr lang="nl-NL" dirty="0"/>
              <a:t>Tweede</a:t>
            </a:r>
          </a:p>
          <a:p>
            <a:pPr lvl="2"/>
            <a:r>
              <a:rPr lang="nl-NL" dirty="0"/>
              <a:t>Derde</a:t>
            </a:r>
          </a:p>
          <a:p>
            <a:pPr lvl="3"/>
            <a:r>
              <a:rPr lang="nl-NL" dirty="0"/>
              <a:t>Vierde</a:t>
            </a:r>
          </a:p>
          <a:p>
            <a:pPr lvl="4"/>
            <a:r>
              <a:rPr lang="nl-NL" dirty="0"/>
              <a:t>Vijfde</a:t>
            </a:r>
          </a:p>
        </p:txBody>
      </p:sp>
      <p:sp>
        <p:nvSpPr>
          <p:cNvPr id="69" name="HeaderLMB_11"/>
          <p:cNvSpPr>
            <a:spLocks noGrp="1"/>
          </p:cNvSpPr>
          <p:nvPr>
            <p:ph type="body" sz="quarter" idx="26" hasCustomPrompt="1"/>
          </p:nvPr>
        </p:nvSpPr>
        <p:spPr>
          <a:xfrm>
            <a:off x="493713" y="3004608"/>
            <a:ext cx="1857600" cy="846000"/>
          </a:xfrm>
          <a:solidFill>
            <a:schemeClr val="accent5">
              <a:alpha val="0"/>
            </a:schemeClr>
          </a:solidFill>
        </p:spPr>
        <p:txBody>
          <a:bodyPr lIns="151200" tIns="126000" rIns="151200" bIns="151200"/>
          <a:lstStyle>
            <a:lvl1pPr marL="0" indent="0">
              <a:lnSpc>
                <a:spcPts val="1200"/>
              </a:lnSpc>
              <a:buNone/>
              <a:defRPr sz="1100" b="1">
                <a:solidFill>
                  <a:schemeClr val="bg1"/>
                </a:solidFill>
                <a:latin typeface="KPN Accent" panose="020B0503040000060004" pitchFamily="34" charset="0"/>
              </a:defRPr>
            </a:lvl1pPr>
          </a:lstStyle>
          <a:p>
            <a:pPr lvl="0"/>
            <a:r>
              <a:rPr lang="nl-NL" dirty="0" err="1"/>
              <a:t>Suspendisse</a:t>
            </a:r>
            <a:r>
              <a:rPr lang="nl-NL" dirty="0"/>
              <a:t> </a:t>
            </a:r>
            <a:r>
              <a:rPr lang="nl-NL" dirty="0" err="1"/>
              <a:t>potenti</a:t>
            </a:r>
            <a:endParaRPr lang="nl-NL" dirty="0"/>
          </a:p>
        </p:txBody>
      </p:sp>
      <p:sp>
        <p:nvSpPr>
          <p:cNvPr id="70" name="HeaderLMO_11"/>
          <p:cNvSpPr>
            <a:spLocks noGrp="1"/>
          </p:cNvSpPr>
          <p:nvPr>
            <p:ph type="body" sz="quarter" idx="27" hasCustomPrompt="1"/>
          </p:nvPr>
        </p:nvSpPr>
        <p:spPr>
          <a:xfrm>
            <a:off x="493713" y="4053416"/>
            <a:ext cx="1857600" cy="846000"/>
          </a:xfrm>
          <a:solidFill>
            <a:schemeClr val="accent2">
              <a:alpha val="0"/>
            </a:schemeClr>
          </a:solidFill>
        </p:spPr>
        <p:txBody>
          <a:bodyPr lIns="151200" tIns="126000" rIns="151200" bIns="151200"/>
          <a:lstStyle>
            <a:lvl1pPr marL="0" indent="0">
              <a:lnSpc>
                <a:spcPts val="1200"/>
              </a:lnSpc>
              <a:buNone/>
              <a:defRPr sz="1100" b="1">
                <a:solidFill>
                  <a:schemeClr val="bg1"/>
                </a:solidFill>
                <a:latin typeface="KPN Accent" panose="020B0503040000060004" pitchFamily="34" charset="0"/>
              </a:defRPr>
            </a:lvl1pPr>
          </a:lstStyle>
          <a:p>
            <a:pPr lvl="0"/>
            <a:r>
              <a:rPr lang="nl-NL" dirty="0" err="1"/>
              <a:t>Suspendisse</a:t>
            </a:r>
            <a:r>
              <a:rPr lang="nl-NL" dirty="0"/>
              <a:t> </a:t>
            </a:r>
            <a:r>
              <a:rPr lang="nl-NL" dirty="0" err="1"/>
              <a:t>potenti</a:t>
            </a:r>
            <a:endParaRPr lang="nl-NL" dirty="0"/>
          </a:p>
        </p:txBody>
      </p:sp>
      <p:sp>
        <p:nvSpPr>
          <p:cNvPr id="71" name="HeaderLO_11"/>
          <p:cNvSpPr>
            <a:spLocks noGrp="1"/>
          </p:cNvSpPr>
          <p:nvPr>
            <p:ph type="body" sz="quarter" idx="28" hasCustomPrompt="1"/>
          </p:nvPr>
        </p:nvSpPr>
        <p:spPr>
          <a:xfrm>
            <a:off x="484991" y="5102225"/>
            <a:ext cx="1857600" cy="846000"/>
          </a:xfrm>
          <a:solidFill>
            <a:schemeClr val="accent6">
              <a:alpha val="0"/>
            </a:schemeClr>
          </a:solidFill>
        </p:spPr>
        <p:txBody>
          <a:bodyPr lIns="151200" tIns="126000" rIns="151200" bIns="151200"/>
          <a:lstStyle>
            <a:lvl1pPr marL="0" indent="0">
              <a:lnSpc>
                <a:spcPts val="1200"/>
              </a:lnSpc>
              <a:buNone/>
              <a:defRPr sz="1100" b="1">
                <a:solidFill>
                  <a:schemeClr val="bg1"/>
                </a:solidFill>
                <a:latin typeface="KPN Accent" panose="020B0503040000060004" pitchFamily="34" charset="0"/>
              </a:defRPr>
            </a:lvl1pPr>
          </a:lstStyle>
          <a:p>
            <a:pPr lvl="0"/>
            <a:r>
              <a:rPr lang="nl-NL" dirty="0" err="1"/>
              <a:t>Suspendisse</a:t>
            </a:r>
            <a:r>
              <a:rPr lang="nl-NL" dirty="0"/>
              <a:t> </a:t>
            </a:r>
            <a:r>
              <a:rPr lang="nl-NL" dirty="0" err="1"/>
              <a:t>potenti</a:t>
            </a:r>
            <a:endParaRPr lang="nl-NL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9" hasCustomPrompt="1"/>
          </p:nvPr>
        </p:nvSpPr>
        <p:spPr>
          <a:xfrm>
            <a:off x="2806700" y="3002400"/>
            <a:ext cx="1857375" cy="844550"/>
          </a:xfrm>
          <a:noFill/>
        </p:spPr>
        <p:txBody>
          <a:bodyPr lIns="100800" tIns="75600" rIns="100800" bIns="100800"/>
          <a:lstStyle>
            <a:lvl1pPr marL="180000" indent="-180000">
              <a:lnSpc>
                <a:spcPts val="1200"/>
              </a:lnSpc>
              <a:buClr>
                <a:schemeClr val="accent5"/>
              </a:buClr>
              <a:defRPr sz="1000">
                <a:latin typeface="+mn-lt"/>
              </a:defRPr>
            </a:lvl1pPr>
            <a:lvl2pPr marL="360000" indent="-180000">
              <a:lnSpc>
                <a:spcPts val="1200"/>
              </a:lnSpc>
              <a:buClr>
                <a:schemeClr val="accent5"/>
              </a:buClr>
              <a:defRPr sz="1000">
                <a:latin typeface="+mn-lt"/>
              </a:defRPr>
            </a:lvl2pPr>
            <a:lvl3pPr marL="540000" indent="-180000">
              <a:lnSpc>
                <a:spcPts val="1200"/>
              </a:lnSpc>
              <a:buClr>
                <a:schemeClr val="accent5"/>
              </a:buClr>
              <a:defRPr sz="1000">
                <a:latin typeface="+mn-lt"/>
              </a:defRPr>
            </a:lvl3pPr>
            <a:lvl4pPr marL="720000" indent="-180000">
              <a:lnSpc>
                <a:spcPts val="1200"/>
              </a:lnSpc>
              <a:buClr>
                <a:schemeClr val="accent5"/>
              </a:buClr>
              <a:defRPr sz="1000">
                <a:latin typeface="+mn-lt"/>
              </a:defRPr>
            </a:lvl4pPr>
            <a:lvl5pPr marL="900000" indent="-180000">
              <a:lnSpc>
                <a:spcPts val="1200"/>
              </a:lnSpc>
              <a:buClr>
                <a:schemeClr val="accent5"/>
              </a:buClr>
              <a:defRPr sz="1000">
                <a:latin typeface="+mn-lt"/>
              </a:defRPr>
            </a:lvl5pPr>
          </a:lstStyle>
          <a:p>
            <a:pPr lvl="0"/>
            <a:r>
              <a:rPr lang="nl-NL" noProof="0" dirty="0"/>
              <a:t>Eerste</a:t>
            </a:r>
          </a:p>
          <a:p>
            <a:pPr lvl="1"/>
            <a:r>
              <a:rPr lang="nl-NL" noProof="0" dirty="0"/>
              <a:t>Tweede</a:t>
            </a:r>
          </a:p>
          <a:p>
            <a:pPr lvl="2"/>
            <a:r>
              <a:rPr lang="nl-NL" noProof="0" dirty="0"/>
              <a:t>Derde</a:t>
            </a:r>
          </a:p>
          <a:p>
            <a:pPr lvl="3"/>
            <a:r>
              <a:rPr lang="nl-NL" noProof="0" dirty="0"/>
              <a:t>Vierde</a:t>
            </a:r>
          </a:p>
          <a:p>
            <a:pPr lvl="4"/>
            <a:r>
              <a:rPr lang="nl-NL" noProof="0" dirty="0"/>
              <a:t>Vijfde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30" hasCustomPrompt="1"/>
          </p:nvPr>
        </p:nvSpPr>
        <p:spPr>
          <a:xfrm>
            <a:off x="6797675" y="4052888"/>
            <a:ext cx="1857375" cy="844550"/>
          </a:xfrm>
        </p:spPr>
        <p:txBody>
          <a:bodyPr lIns="100800" tIns="75600" rIns="100800" bIns="100800"/>
          <a:lstStyle>
            <a:lvl1pPr marL="180000" indent="-180000">
              <a:lnSpc>
                <a:spcPts val="1200"/>
              </a:lnSpc>
              <a:buClr>
                <a:schemeClr val="accent2"/>
              </a:buClr>
              <a:defRPr sz="1000">
                <a:solidFill>
                  <a:schemeClr val="tx1"/>
                </a:solidFill>
                <a:latin typeface="+mn-lt"/>
              </a:defRPr>
            </a:lvl1pPr>
            <a:lvl2pPr marL="360000" indent="-180000">
              <a:lnSpc>
                <a:spcPts val="1200"/>
              </a:lnSpc>
              <a:buClr>
                <a:schemeClr val="accent2"/>
              </a:buClr>
              <a:defRPr sz="1000">
                <a:solidFill>
                  <a:schemeClr val="tx1"/>
                </a:solidFill>
                <a:latin typeface="+mn-lt"/>
              </a:defRPr>
            </a:lvl2pPr>
            <a:lvl3pPr marL="540000" indent="-180000">
              <a:lnSpc>
                <a:spcPts val="1200"/>
              </a:lnSpc>
              <a:buClr>
                <a:schemeClr val="accent2"/>
              </a:buClr>
              <a:defRPr sz="1000">
                <a:solidFill>
                  <a:schemeClr val="tx1"/>
                </a:solidFill>
                <a:latin typeface="+mn-lt"/>
              </a:defRPr>
            </a:lvl3pPr>
            <a:lvl4pPr marL="720000" indent="-180000">
              <a:lnSpc>
                <a:spcPts val="1200"/>
              </a:lnSpc>
              <a:buClr>
                <a:schemeClr val="accent2"/>
              </a:buClr>
              <a:defRPr sz="1000">
                <a:solidFill>
                  <a:schemeClr val="tx1"/>
                </a:solidFill>
                <a:latin typeface="+mn-lt"/>
              </a:defRPr>
            </a:lvl4pPr>
            <a:lvl5pPr marL="900000" indent="-180000">
              <a:lnSpc>
                <a:spcPts val="1200"/>
              </a:lnSpc>
              <a:buClr>
                <a:schemeClr val="accent2"/>
              </a:buClr>
              <a:defRPr sz="1000">
                <a:solidFill>
                  <a:schemeClr val="tx1"/>
                </a:solidFill>
                <a:latin typeface="+mn-lt"/>
              </a:defRPr>
            </a:lvl5pPr>
          </a:lstStyle>
          <a:p>
            <a:pPr lvl="0"/>
            <a:r>
              <a:rPr lang="nl-NL" noProof="0" dirty="0"/>
              <a:t>Eerste</a:t>
            </a:r>
          </a:p>
          <a:p>
            <a:pPr lvl="1"/>
            <a:r>
              <a:rPr lang="nl-NL" noProof="0" dirty="0"/>
              <a:t>Tweede</a:t>
            </a:r>
          </a:p>
          <a:p>
            <a:pPr lvl="2"/>
            <a:r>
              <a:rPr lang="nl-NL" noProof="0" dirty="0"/>
              <a:t>Derde</a:t>
            </a:r>
          </a:p>
          <a:p>
            <a:pPr lvl="3"/>
            <a:r>
              <a:rPr lang="nl-NL" noProof="0" dirty="0"/>
              <a:t>Vierde</a:t>
            </a:r>
          </a:p>
          <a:p>
            <a:pPr lvl="4"/>
            <a:r>
              <a:rPr lang="nl-NL" noProof="0" dirty="0"/>
              <a:t>Vijfde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31" hasCustomPrompt="1"/>
          </p:nvPr>
        </p:nvSpPr>
        <p:spPr>
          <a:xfrm>
            <a:off x="4802188" y="1955800"/>
            <a:ext cx="1857375" cy="844550"/>
          </a:xfrm>
        </p:spPr>
        <p:txBody>
          <a:bodyPr lIns="100800" tIns="75600" rIns="100800" bIns="100800"/>
          <a:lstStyle>
            <a:lvl1pPr marL="180000" indent="-180000">
              <a:lnSpc>
                <a:spcPts val="1200"/>
              </a:lnSpc>
              <a:defRPr sz="1000">
                <a:solidFill>
                  <a:schemeClr val="tx1"/>
                </a:solidFill>
                <a:latin typeface="+mn-lt"/>
              </a:defRPr>
            </a:lvl1pPr>
            <a:lvl2pPr marL="360000" indent="-180000">
              <a:lnSpc>
                <a:spcPts val="1200"/>
              </a:lnSpc>
              <a:defRPr sz="1000">
                <a:solidFill>
                  <a:schemeClr val="tx1"/>
                </a:solidFill>
                <a:latin typeface="+mn-lt"/>
              </a:defRPr>
            </a:lvl2pPr>
            <a:lvl3pPr marL="540000" indent="-180000">
              <a:lnSpc>
                <a:spcPts val="1200"/>
              </a:lnSpc>
              <a:defRPr sz="1000">
                <a:solidFill>
                  <a:schemeClr val="tx1"/>
                </a:solidFill>
                <a:latin typeface="+mn-lt"/>
              </a:defRPr>
            </a:lvl3pPr>
            <a:lvl4pPr marL="720000" indent="-180000">
              <a:lnSpc>
                <a:spcPts val="1200"/>
              </a:lnSpc>
              <a:defRPr sz="1000">
                <a:solidFill>
                  <a:schemeClr val="tx1"/>
                </a:solidFill>
                <a:latin typeface="+mn-lt"/>
              </a:defRPr>
            </a:lvl4pPr>
            <a:lvl5pPr marL="900000" indent="-180000">
              <a:lnSpc>
                <a:spcPts val="1200"/>
              </a:lnSpc>
              <a:defRPr sz="1000">
                <a:solidFill>
                  <a:schemeClr val="tx1"/>
                </a:solidFill>
                <a:latin typeface="+mn-lt"/>
              </a:defRPr>
            </a:lvl5pPr>
          </a:lstStyle>
          <a:p>
            <a:pPr lvl="0"/>
            <a:r>
              <a:rPr lang="nl-NL" noProof="0" dirty="0"/>
              <a:t>Eerste</a:t>
            </a:r>
          </a:p>
          <a:p>
            <a:pPr lvl="1"/>
            <a:r>
              <a:rPr lang="nl-NL" noProof="0" dirty="0"/>
              <a:t>Tweede</a:t>
            </a:r>
          </a:p>
          <a:p>
            <a:pPr lvl="2"/>
            <a:r>
              <a:rPr lang="nl-NL" noProof="0" dirty="0"/>
              <a:t>Derde</a:t>
            </a:r>
          </a:p>
          <a:p>
            <a:pPr lvl="3"/>
            <a:r>
              <a:rPr lang="nl-NL" noProof="0" dirty="0"/>
              <a:t>Vierde</a:t>
            </a:r>
          </a:p>
          <a:p>
            <a:pPr lvl="4"/>
            <a:r>
              <a:rPr lang="nl-NL" noProof="0" dirty="0"/>
              <a:t>Vijfde</a:t>
            </a:r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32" hasCustomPrompt="1"/>
          </p:nvPr>
        </p:nvSpPr>
        <p:spPr>
          <a:xfrm>
            <a:off x="6797675" y="1955800"/>
            <a:ext cx="1857375" cy="844550"/>
          </a:xfrm>
        </p:spPr>
        <p:txBody>
          <a:bodyPr lIns="100800" tIns="75600" rIns="100800" bIns="100800"/>
          <a:lstStyle>
            <a:lvl1pPr marL="180000" indent="-180000">
              <a:lnSpc>
                <a:spcPts val="1200"/>
              </a:lnSpc>
              <a:defRPr sz="1000">
                <a:latin typeface="+mn-lt"/>
              </a:defRPr>
            </a:lvl1pPr>
            <a:lvl2pPr marL="360000" indent="-180000">
              <a:lnSpc>
                <a:spcPts val="1200"/>
              </a:lnSpc>
              <a:defRPr sz="1000">
                <a:latin typeface="+mn-lt"/>
              </a:defRPr>
            </a:lvl2pPr>
            <a:lvl3pPr marL="540000" indent="-180000">
              <a:lnSpc>
                <a:spcPts val="1200"/>
              </a:lnSpc>
              <a:defRPr sz="1000">
                <a:latin typeface="+mn-lt"/>
              </a:defRPr>
            </a:lvl3pPr>
            <a:lvl4pPr marL="720000" indent="-180000">
              <a:lnSpc>
                <a:spcPts val="1200"/>
              </a:lnSpc>
              <a:defRPr sz="1000">
                <a:latin typeface="+mn-lt"/>
              </a:defRPr>
            </a:lvl4pPr>
            <a:lvl5pPr marL="900000" indent="-180000">
              <a:lnSpc>
                <a:spcPts val="1200"/>
              </a:lnSpc>
              <a:defRPr sz="1000">
                <a:latin typeface="+mn-lt"/>
              </a:defRPr>
            </a:lvl5pPr>
          </a:lstStyle>
          <a:p>
            <a:pPr lvl="0"/>
            <a:r>
              <a:rPr lang="nl-NL" noProof="0" dirty="0"/>
              <a:t>Eerste</a:t>
            </a:r>
          </a:p>
          <a:p>
            <a:pPr lvl="1"/>
            <a:r>
              <a:rPr lang="nl-NL" noProof="0" dirty="0"/>
              <a:t>Tweede</a:t>
            </a:r>
          </a:p>
          <a:p>
            <a:pPr lvl="2"/>
            <a:r>
              <a:rPr lang="nl-NL" noProof="0" dirty="0"/>
              <a:t>Derde</a:t>
            </a:r>
          </a:p>
          <a:p>
            <a:pPr lvl="3"/>
            <a:r>
              <a:rPr lang="nl-NL" noProof="0" dirty="0"/>
              <a:t>Vierde</a:t>
            </a:r>
          </a:p>
          <a:p>
            <a:pPr lvl="4"/>
            <a:r>
              <a:rPr lang="nl-NL" noProof="0" dirty="0"/>
              <a:t>Vijfde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3" hasCustomPrompt="1"/>
          </p:nvPr>
        </p:nvSpPr>
        <p:spPr>
          <a:xfrm>
            <a:off x="4802188" y="5102225"/>
            <a:ext cx="1857375" cy="844550"/>
          </a:xfrm>
        </p:spPr>
        <p:txBody>
          <a:bodyPr lIns="100800" tIns="75600" rIns="100800" bIns="100800"/>
          <a:lstStyle>
            <a:lvl1pPr marL="180000" indent="-180000">
              <a:lnSpc>
                <a:spcPts val="1200"/>
              </a:lnSpc>
              <a:buClr>
                <a:schemeClr val="accent6"/>
              </a:buClr>
              <a:defRPr sz="1000">
                <a:solidFill>
                  <a:schemeClr val="tx1"/>
                </a:solidFill>
                <a:latin typeface="+mn-lt"/>
              </a:defRPr>
            </a:lvl1pPr>
            <a:lvl2pPr marL="360000" indent="-180000">
              <a:lnSpc>
                <a:spcPts val="1200"/>
              </a:lnSpc>
              <a:buClr>
                <a:schemeClr val="accent6"/>
              </a:buClr>
              <a:defRPr sz="1000">
                <a:solidFill>
                  <a:schemeClr val="tx1"/>
                </a:solidFill>
                <a:latin typeface="+mn-lt"/>
              </a:defRPr>
            </a:lvl2pPr>
            <a:lvl3pPr marL="540000" indent="-180000">
              <a:lnSpc>
                <a:spcPts val="1200"/>
              </a:lnSpc>
              <a:buClr>
                <a:schemeClr val="accent6"/>
              </a:buClr>
              <a:defRPr sz="1000">
                <a:solidFill>
                  <a:schemeClr val="tx1"/>
                </a:solidFill>
                <a:latin typeface="+mn-lt"/>
              </a:defRPr>
            </a:lvl3pPr>
            <a:lvl4pPr marL="720000" indent="-180000">
              <a:lnSpc>
                <a:spcPts val="1200"/>
              </a:lnSpc>
              <a:buClr>
                <a:schemeClr val="accent6"/>
              </a:buClr>
              <a:defRPr sz="1000">
                <a:solidFill>
                  <a:schemeClr val="tx1"/>
                </a:solidFill>
                <a:latin typeface="+mn-lt"/>
              </a:defRPr>
            </a:lvl4pPr>
            <a:lvl5pPr marL="900000" indent="-180000">
              <a:lnSpc>
                <a:spcPts val="1200"/>
              </a:lnSpc>
              <a:buClr>
                <a:schemeClr val="accent6"/>
              </a:buClr>
              <a:defRPr sz="1000">
                <a:solidFill>
                  <a:schemeClr val="tx1"/>
                </a:solidFill>
                <a:latin typeface="+mn-lt"/>
              </a:defRPr>
            </a:lvl5pPr>
          </a:lstStyle>
          <a:p>
            <a:pPr lvl="0"/>
            <a:r>
              <a:rPr lang="nl-NL" noProof="0" dirty="0"/>
              <a:t>Eerste</a:t>
            </a:r>
          </a:p>
          <a:p>
            <a:pPr lvl="1"/>
            <a:r>
              <a:rPr lang="nl-NL" noProof="0" dirty="0"/>
              <a:t>Tweede</a:t>
            </a:r>
          </a:p>
          <a:p>
            <a:pPr lvl="2"/>
            <a:r>
              <a:rPr lang="nl-NL" noProof="0" dirty="0"/>
              <a:t>Derde</a:t>
            </a:r>
          </a:p>
          <a:p>
            <a:pPr lvl="3"/>
            <a:r>
              <a:rPr lang="nl-NL" noProof="0" dirty="0"/>
              <a:t>Vierde</a:t>
            </a:r>
          </a:p>
          <a:p>
            <a:pPr lvl="4"/>
            <a:r>
              <a:rPr lang="nl-NL" noProof="0" dirty="0"/>
              <a:t>Vijfde</a:t>
            </a:r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34" hasCustomPrompt="1"/>
          </p:nvPr>
        </p:nvSpPr>
        <p:spPr>
          <a:xfrm>
            <a:off x="6797675" y="5102225"/>
            <a:ext cx="1857375" cy="844550"/>
          </a:xfrm>
        </p:spPr>
        <p:txBody>
          <a:bodyPr lIns="100800" tIns="75600" rIns="100800" bIns="100800"/>
          <a:lstStyle>
            <a:lvl1pPr marL="180000" indent="-180000">
              <a:lnSpc>
                <a:spcPts val="1200"/>
              </a:lnSpc>
              <a:buClr>
                <a:schemeClr val="accent6"/>
              </a:buClr>
              <a:defRPr sz="1000">
                <a:solidFill>
                  <a:schemeClr val="tx1"/>
                </a:solidFill>
                <a:latin typeface="+mn-lt"/>
              </a:defRPr>
            </a:lvl1pPr>
            <a:lvl2pPr marL="360000" indent="-180000">
              <a:lnSpc>
                <a:spcPts val="1200"/>
              </a:lnSpc>
              <a:buClr>
                <a:schemeClr val="accent6"/>
              </a:buClr>
              <a:defRPr sz="1000">
                <a:solidFill>
                  <a:schemeClr val="tx1"/>
                </a:solidFill>
                <a:latin typeface="+mn-lt"/>
              </a:defRPr>
            </a:lvl2pPr>
            <a:lvl3pPr marL="540000" indent="-180000">
              <a:lnSpc>
                <a:spcPts val="1200"/>
              </a:lnSpc>
              <a:buClr>
                <a:schemeClr val="accent6"/>
              </a:buClr>
              <a:defRPr sz="1000">
                <a:solidFill>
                  <a:schemeClr val="tx1"/>
                </a:solidFill>
                <a:latin typeface="+mn-lt"/>
              </a:defRPr>
            </a:lvl3pPr>
            <a:lvl4pPr marL="720000" indent="-180000">
              <a:lnSpc>
                <a:spcPts val="1200"/>
              </a:lnSpc>
              <a:buClr>
                <a:schemeClr val="accent6"/>
              </a:buClr>
              <a:defRPr sz="1000">
                <a:solidFill>
                  <a:schemeClr val="tx1"/>
                </a:solidFill>
                <a:latin typeface="+mn-lt"/>
              </a:defRPr>
            </a:lvl4pPr>
            <a:lvl5pPr marL="900000" indent="-180000">
              <a:lnSpc>
                <a:spcPts val="1200"/>
              </a:lnSpc>
              <a:buClr>
                <a:schemeClr val="accent6"/>
              </a:buClr>
              <a:defRPr sz="1000">
                <a:solidFill>
                  <a:schemeClr val="tx1"/>
                </a:solidFill>
                <a:latin typeface="+mn-lt"/>
              </a:defRPr>
            </a:lvl5pPr>
          </a:lstStyle>
          <a:p>
            <a:pPr lvl="0"/>
            <a:r>
              <a:rPr lang="nl-NL" noProof="0" dirty="0"/>
              <a:t>Eerste</a:t>
            </a:r>
          </a:p>
          <a:p>
            <a:pPr lvl="1"/>
            <a:r>
              <a:rPr lang="nl-NL" noProof="0" dirty="0"/>
              <a:t>Tweede</a:t>
            </a:r>
          </a:p>
          <a:p>
            <a:pPr lvl="2"/>
            <a:r>
              <a:rPr lang="nl-NL" noProof="0" dirty="0"/>
              <a:t>Derde</a:t>
            </a:r>
          </a:p>
          <a:p>
            <a:pPr lvl="3"/>
            <a:r>
              <a:rPr lang="nl-NL" noProof="0" dirty="0"/>
              <a:t>Vierde</a:t>
            </a:r>
          </a:p>
          <a:p>
            <a:pPr lvl="4"/>
            <a:r>
              <a:rPr lang="nl-NL" noProof="0" dirty="0"/>
              <a:t>Vijfde</a:t>
            </a:r>
          </a:p>
        </p:txBody>
      </p:sp>
    </p:spTree>
    <p:extLst>
      <p:ext uri="{BB962C8B-B14F-4D97-AF65-F5344CB8AC3E}">
        <p14:creationId xmlns:p14="http://schemas.microsoft.com/office/powerpoint/2010/main" val="1348291898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trix groen, titel, 2x2 tekst, 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"/>
          <p:cNvSpPr>
            <a:spLocks noGrp="1"/>
          </p:cNvSpPr>
          <p:nvPr>
            <p:ph type="title"/>
          </p:nvPr>
        </p:nvSpPr>
        <p:spPr>
          <a:xfrm>
            <a:off x="415976" y="373181"/>
            <a:ext cx="8229600" cy="507600"/>
          </a:xfrm>
        </p:spPr>
        <p:txBody>
          <a:bodyPr bIns="0"/>
          <a:lstStyle/>
          <a:p>
            <a:r>
              <a:rPr lang="nl-NL" dirty="0"/>
              <a:t>Klik om de stijl te bewerken</a:t>
            </a:r>
          </a:p>
        </p:txBody>
      </p:sp>
      <p:sp>
        <p:nvSpPr>
          <p:cNvPr id="9" name="Classificatie"/>
          <p:cNvSpPr>
            <a:spLocks noGrp="1"/>
          </p:cNvSpPr>
          <p:nvPr>
            <p:ph type="body" sz="quarter" idx="12"/>
          </p:nvPr>
        </p:nvSpPr>
        <p:spPr bwMode="white">
          <a:xfrm>
            <a:off x="415976" y="881109"/>
            <a:ext cx="8239074" cy="507600"/>
          </a:xfrm>
        </p:spPr>
        <p:txBody>
          <a:bodyPr lIns="36000" tIns="0"/>
          <a:lstStyle>
            <a:lvl1pPr marL="0" indent="0">
              <a:lnSpc>
                <a:spcPts val="3800"/>
              </a:lnSpc>
              <a:buNone/>
              <a:defRPr sz="3400">
                <a:solidFill>
                  <a:schemeClr val="bg1"/>
                </a:solidFill>
                <a:latin typeface="KPN Accent Light" panose="020B0403040000060004" pitchFamily="34" charset="0"/>
              </a:defRPr>
            </a:lvl1pPr>
          </a:lstStyle>
          <a:p>
            <a:pPr lvl="0"/>
            <a:r>
              <a:rPr lang="nl-NL" dirty="0"/>
              <a:t>Klik om de modelstijlen te bewerken</a:t>
            </a:r>
          </a:p>
        </p:txBody>
      </p:sp>
      <p:sp>
        <p:nvSpPr>
          <p:cNvPr id="15" name="HeaderLB_14"/>
          <p:cNvSpPr>
            <a:spLocks noGrp="1"/>
          </p:cNvSpPr>
          <p:nvPr>
            <p:ph type="body" sz="quarter" idx="13" hasCustomPrompt="1"/>
          </p:nvPr>
        </p:nvSpPr>
        <p:spPr>
          <a:xfrm>
            <a:off x="493200" y="1954800"/>
            <a:ext cx="367200" cy="4010400"/>
          </a:xfrm>
          <a:solidFill>
            <a:schemeClr val="accent1"/>
          </a:solidFill>
        </p:spPr>
        <p:txBody>
          <a:bodyPr vert="vert270" lIns="100800" tIns="118800" rIns="100800"/>
          <a:lstStyle>
            <a:lvl1pPr marL="0" indent="0" algn="r">
              <a:lnSpc>
                <a:spcPts val="1400"/>
              </a:lnSpc>
              <a:buNone/>
              <a:defRPr sz="1400" b="1">
                <a:solidFill>
                  <a:schemeClr val="bg1"/>
                </a:solidFill>
                <a:latin typeface="KPN Accent" panose="020B0503040000060004" pitchFamily="34" charset="0"/>
              </a:defRPr>
            </a:lvl1pPr>
          </a:lstStyle>
          <a:p>
            <a:pPr lvl="0"/>
            <a:r>
              <a:rPr lang="nl-NL" dirty="0" err="1"/>
              <a:t>Nullam</a:t>
            </a:r>
            <a:r>
              <a:rPr lang="nl-NL" dirty="0"/>
              <a:t> </a:t>
            </a:r>
            <a:r>
              <a:rPr lang="nl-NL" dirty="0" err="1"/>
              <a:t>eget</a:t>
            </a:r>
            <a:r>
              <a:rPr lang="nl-NL" dirty="0"/>
              <a:t> ex</a:t>
            </a:r>
          </a:p>
        </p:txBody>
      </p:sp>
      <p:sp>
        <p:nvSpPr>
          <p:cNvPr id="17" name="TekstMB_12"/>
          <p:cNvSpPr>
            <a:spLocks noGrp="1"/>
          </p:cNvSpPr>
          <p:nvPr>
            <p:ph type="body" sz="quarter" idx="14" hasCustomPrompt="1"/>
          </p:nvPr>
        </p:nvSpPr>
        <p:spPr>
          <a:xfrm>
            <a:off x="860399" y="1954800"/>
            <a:ext cx="3135600" cy="1976400"/>
          </a:xfrm>
        </p:spPr>
        <p:txBody>
          <a:bodyPr lIns="180000" tIns="90000" rIns="100800" bIns="79200"/>
          <a:lstStyle>
            <a:lvl1pPr marL="180000" indent="-180000">
              <a:lnSpc>
                <a:spcPts val="1400"/>
              </a:lnSpc>
              <a:buClr>
                <a:schemeClr val="accent1"/>
              </a:buClr>
              <a:buFont typeface="Symbol" panose="05050102010706020507" pitchFamily="18" charset="2"/>
              <a:buChar char="·"/>
              <a:defRPr sz="1200" b="0">
                <a:latin typeface="KPN Sans Light" panose="020B0303040502020204" pitchFamily="34" charset="0"/>
              </a:defRPr>
            </a:lvl1pPr>
            <a:lvl2pPr marL="360000" indent="-180000">
              <a:lnSpc>
                <a:spcPts val="1400"/>
              </a:lnSpc>
              <a:buClr>
                <a:schemeClr val="accent1"/>
              </a:buClr>
              <a:buFont typeface="Symbol" panose="05050102010706020507" pitchFamily="18" charset="2"/>
              <a:buChar char="·"/>
              <a:defRPr sz="1200" b="0">
                <a:latin typeface="KPN Sans Light" panose="020B0303040502020204" pitchFamily="34" charset="0"/>
              </a:defRPr>
            </a:lvl2pPr>
            <a:lvl3pPr marL="540000" indent="-180000">
              <a:lnSpc>
                <a:spcPts val="1400"/>
              </a:lnSpc>
              <a:buClr>
                <a:schemeClr val="accent1"/>
              </a:buClr>
              <a:buFont typeface="Symbol" panose="05050102010706020507" pitchFamily="18" charset="2"/>
              <a:buChar char="·"/>
              <a:defRPr sz="1200" b="0">
                <a:latin typeface="KPN Sans Light" panose="020B0303040502020204" pitchFamily="34" charset="0"/>
              </a:defRPr>
            </a:lvl3pPr>
            <a:lvl4pPr marL="720000" indent="-180000">
              <a:lnSpc>
                <a:spcPts val="1400"/>
              </a:lnSpc>
              <a:buClr>
                <a:schemeClr val="accent1"/>
              </a:buClr>
              <a:buFont typeface="Symbol" panose="05050102010706020507" pitchFamily="18" charset="2"/>
              <a:buChar char="·"/>
              <a:defRPr sz="1200" b="0">
                <a:latin typeface="KPN Sans Light" panose="020B0303040502020204" pitchFamily="34" charset="0"/>
              </a:defRPr>
            </a:lvl4pPr>
            <a:lvl5pPr marL="900000" indent="-180000">
              <a:lnSpc>
                <a:spcPts val="1400"/>
              </a:lnSpc>
              <a:buClr>
                <a:schemeClr val="accent1"/>
              </a:buClr>
              <a:buFont typeface="Symbol" panose="05050102010706020507" pitchFamily="18" charset="2"/>
              <a:buChar char="·"/>
              <a:defRPr sz="1200" b="0">
                <a:latin typeface="KPN Sans Light" panose="020B0303040502020204" pitchFamily="34" charset="0"/>
              </a:defRPr>
            </a:lvl5pPr>
          </a:lstStyle>
          <a:p>
            <a:pPr lvl="0"/>
            <a:r>
              <a:rPr lang="nl-NL" noProof="0" dirty="0"/>
              <a:t>Eerste niveau</a:t>
            </a:r>
          </a:p>
          <a:p>
            <a:pPr lvl="1"/>
            <a:r>
              <a:rPr lang="nl-NL" noProof="0" dirty="0"/>
              <a:t>Tweede niveau</a:t>
            </a:r>
          </a:p>
          <a:p>
            <a:pPr lvl="2"/>
            <a:r>
              <a:rPr lang="nl-NL" noProof="0" dirty="0"/>
              <a:t>Derde niveau</a:t>
            </a:r>
          </a:p>
          <a:p>
            <a:pPr lvl="3"/>
            <a:r>
              <a:rPr lang="nl-NL" noProof="0" dirty="0"/>
              <a:t>Vierde niveau</a:t>
            </a:r>
          </a:p>
          <a:p>
            <a:pPr lvl="4"/>
            <a:r>
              <a:rPr lang="nl-NL" noProof="0" dirty="0"/>
              <a:t>Vijfde niveau</a:t>
            </a:r>
          </a:p>
        </p:txBody>
      </p:sp>
      <p:sp>
        <p:nvSpPr>
          <p:cNvPr id="18" name="TekstRB_12"/>
          <p:cNvSpPr>
            <a:spLocks noGrp="1"/>
          </p:cNvSpPr>
          <p:nvPr>
            <p:ph type="body" sz="quarter" idx="15" hasCustomPrompt="1"/>
          </p:nvPr>
        </p:nvSpPr>
        <p:spPr>
          <a:xfrm>
            <a:off x="3996000" y="1954800"/>
            <a:ext cx="4658400" cy="1976400"/>
          </a:xfrm>
        </p:spPr>
        <p:txBody>
          <a:bodyPr lIns="180000" tIns="90000" rIns="100800" bIns="79200"/>
          <a:lstStyle>
            <a:lvl1pPr marL="180000" indent="-180000">
              <a:lnSpc>
                <a:spcPts val="1400"/>
              </a:lnSpc>
              <a:buClr>
                <a:schemeClr val="accent1"/>
              </a:buClr>
              <a:buFont typeface="Symbol" panose="05050102010706020507" pitchFamily="18" charset="2"/>
              <a:buChar char="·"/>
              <a:defRPr sz="1200" b="0">
                <a:latin typeface="KPN Sans Light" panose="020B0303040502020204" pitchFamily="34" charset="0"/>
              </a:defRPr>
            </a:lvl1pPr>
            <a:lvl2pPr marL="360000" indent="-180000">
              <a:lnSpc>
                <a:spcPts val="1400"/>
              </a:lnSpc>
              <a:buClr>
                <a:schemeClr val="accent1"/>
              </a:buClr>
              <a:buFont typeface="Symbol" panose="05050102010706020507" pitchFamily="18" charset="2"/>
              <a:buChar char="·"/>
              <a:defRPr sz="1200">
                <a:latin typeface="KPN Sans Light" panose="020B0303040502020204" pitchFamily="34" charset="0"/>
              </a:defRPr>
            </a:lvl2pPr>
            <a:lvl3pPr marL="540000" indent="-180000">
              <a:lnSpc>
                <a:spcPts val="1400"/>
              </a:lnSpc>
              <a:buClr>
                <a:schemeClr val="accent1"/>
              </a:buClr>
              <a:buFont typeface="Symbol" panose="05050102010706020507" pitchFamily="18" charset="2"/>
              <a:buChar char="·"/>
              <a:defRPr sz="1200">
                <a:latin typeface="KPN Sans Light" panose="020B0303040502020204" pitchFamily="34" charset="0"/>
              </a:defRPr>
            </a:lvl3pPr>
            <a:lvl4pPr marL="720000" indent="-180000">
              <a:lnSpc>
                <a:spcPts val="1400"/>
              </a:lnSpc>
              <a:buClr>
                <a:schemeClr val="accent1"/>
              </a:buClr>
              <a:buFont typeface="Symbol" panose="05050102010706020507" pitchFamily="18" charset="2"/>
              <a:buChar char="·"/>
              <a:defRPr sz="1200">
                <a:latin typeface="KPN Sans Light" panose="020B0303040502020204" pitchFamily="34" charset="0"/>
              </a:defRPr>
            </a:lvl4pPr>
            <a:lvl5pPr marL="900000" indent="-180000">
              <a:lnSpc>
                <a:spcPts val="1400"/>
              </a:lnSpc>
              <a:buClr>
                <a:schemeClr val="accent1"/>
              </a:buClr>
              <a:buFont typeface="Symbol" panose="05050102010706020507" pitchFamily="18" charset="2"/>
              <a:buChar char="·"/>
              <a:defRPr sz="1200">
                <a:latin typeface="KPN Sans Light" panose="020B0303040502020204" pitchFamily="34" charset="0"/>
              </a:defRPr>
            </a:lvl5pPr>
          </a:lstStyle>
          <a:p>
            <a:pPr lvl="0"/>
            <a:r>
              <a:rPr lang="nl-NL" noProof="0" dirty="0"/>
              <a:t>Eerste niveau</a:t>
            </a:r>
          </a:p>
          <a:p>
            <a:pPr lvl="1"/>
            <a:r>
              <a:rPr lang="nl-NL" noProof="0" dirty="0"/>
              <a:t>Tweede niveau</a:t>
            </a:r>
          </a:p>
          <a:p>
            <a:pPr lvl="2"/>
            <a:r>
              <a:rPr lang="nl-NL" noProof="0" dirty="0"/>
              <a:t>Derde niveau</a:t>
            </a:r>
          </a:p>
          <a:p>
            <a:pPr lvl="3"/>
            <a:r>
              <a:rPr lang="nl-NL" noProof="0" dirty="0"/>
              <a:t>Vierde niveau</a:t>
            </a:r>
          </a:p>
          <a:p>
            <a:pPr lvl="4"/>
            <a:r>
              <a:rPr lang="nl-NL" noProof="0" dirty="0"/>
              <a:t>Vijfde niveau</a:t>
            </a:r>
          </a:p>
        </p:txBody>
      </p:sp>
      <p:sp>
        <p:nvSpPr>
          <p:cNvPr id="20" name="TekstMO_12"/>
          <p:cNvSpPr>
            <a:spLocks noGrp="1"/>
          </p:cNvSpPr>
          <p:nvPr>
            <p:ph type="body" sz="quarter" idx="17" hasCustomPrompt="1"/>
          </p:nvPr>
        </p:nvSpPr>
        <p:spPr>
          <a:xfrm>
            <a:off x="860400" y="3928041"/>
            <a:ext cx="3135600" cy="2034000"/>
          </a:xfrm>
        </p:spPr>
        <p:txBody>
          <a:bodyPr lIns="180000" tIns="90000" rIns="100800" bIns="79200"/>
          <a:lstStyle>
            <a:lvl1pPr marL="180000" marR="0" indent="-180000" algn="l" defTabSz="914400" rtl="0" eaLnBrk="1" fontAlgn="auto" latinLnBrk="0" hangingPunct="1">
              <a:lnSpc>
                <a:spcPts val="14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Symbol" panose="05050102010706020507" pitchFamily="18" charset="2"/>
              <a:buChar char="·"/>
              <a:tabLst/>
              <a:defRPr sz="1200" b="0">
                <a:latin typeface="+mn-lt"/>
              </a:defRPr>
            </a:lvl1pPr>
            <a:lvl2pPr marL="360000" indent="-180000">
              <a:lnSpc>
                <a:spcPts val="1400"/>
              </a:lnSpc>
              <a:buClr>
                <a:schemeClr val="accent1"/>
              </a:buClr>
              <a:buFont typeface="Symbol" panose="05050102010706020507" pitchFamily="18" charset="2"/>
              <a:buChar char="·"/>
              <a:defRPr sz="1200">
                <a:latin typeface="+mn-lt"/>
              </a:defRPr>
            </a:lvl2pPr>
            <a:lvl3pPr marL="540000" indent="-180000">
              <a:lnSpc>
                <a:spcPts val="1400"/>
              </a:lnSpc>
              <a:buClr>
                <a:schemeClr val="accent1"/>
              </a:buClr>
              <a:buFont typeface="Symbol" panose="05050102010706020507" pitchFamily="18" charset="2"/>
              <a:buChar char="·"/>
              <a:defRPr sz="1200">
                <a:latin typeface="+mn-lt"/>
              </a:defRPr>
            </a:lvl3pPr>
            <a:lvl4pPr marL="720000" indent="-180000">
              <a:lnSpc>
                <a:spcPts val="1400"/>
              </a:lnSpc>
              <a:buClr>
                <a:schemeClr val="accent1"/>
              </a:buClr>
              <a:buFont typeface="Symbol" panose="05050102010706020507" pitchFamily="18" charset="2"/>
              <a:buChar char="·"/>
              <a:defRPr sz="1200">
                <a:latin typeface="+mn-lt"/>
              </a:defRPr>
            </a:lvl4pPr>
            <a:lvl5pPr marL="900000" indent="-180000">
              <a:lnSpc>
                <a:spcPts val="1400"/>
              </a:lnSpc>
              <a:buClr>
                <a:schemeClr val="accent1"/>
              </a:buClr>
              <a:buFont typeface="Symbol" panose="05050102010706020507" pitchFamily="18" charset="2"/>
              <a:buChar char="·"/>
              <a:defRPr sz="1200">
                <a:latin typeface="+mn-lt"/>
              </a:defRPr>
            </a:lvl5pPr>
          </a:lstStyle>
          <a:p>
            <a:pPr lvl="0"/>
            <a:r>
              <a:rPr lang="nl-NL" noProof="0" dirty="0"/>
              <a:t>Eerste niveau</a:t>
            </a:r>
          </a:p>
          <a:p>
            <a:pPr lvl="1"/>
            <a:r>
              <a:rPr lang="nl-NL" noProof="0" dirty="0"/>
              <a:t>Tweede niveau</a:t>
            </a:r>
          </a:p>
          <a:p>
            <a:pPr lvl="2"/>
            <a:r>
              <a:rPr lang="nl-NL" noProof="0" dirty="0"/>
              <a:t>Derde niveau</a:t>
            </a:r>
          </a:p>
          <a:p>
            <a:pPr lvl="3"/>
            <a:r>
              <a:rPr lang="nl-NL" noProof="0" dirty="0"/>
              <a:t>Vierde niveau</a:t>
            </a:r>
          </a:p>
          <a:p>
            <a:pPr lvl="4"/>
            <a:r>
              <a:rPr lang="nl-NL" noProof="0" dirty="0"/>
              <a:t>Vijfde niveau</a:t>
            </a:r>
          </a:p>
        </p:txBody>
      </p:sp>
      <p:cxnSp>
        <p:nvCxnSpPr>
          <p:cNvPr id="21" name="LijnLB_Blauw"/>
          <p:cNvCxnSpPr/>
          <p:nvPr userDrawn="1"/>
        </p:nvCxnSpPr>
        <p:spPr>
          <a:xfrm>
            <a:off x="493200" y="1954800"/>
            <a:ext cx="8161200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LijnLM_Blauw"/>
          <p:cNvCxnSpPr/>
          <p:nvPr userDrawn="1"/>
        </p:nvCxnSpPr>
        <p:spPr>
          <a:xfrm>
            <a:off x="494531" y="3927979"/>
            <a:ext cx="8161200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LijnLO_Blauw"/>
          <p:cNvCxnSpPr/>
          <p:nvPr userDrawn="1"/>
        </p:nvCxnSpPr>
        <p:spPr>
          <a:xfrm>
            <a:off x="493200" y="5964836"/>
            <a:ext cx="8161200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kstRB_12"/>
          <p:cNvSpPr>
            <a:spLocks noGrp="1"/>
          </p:cNvSpPr>
          <p:nvPr>
            <p:ph type="body" sz="quarter" idx="18" hasCustomPrompt="1"/>
          </p:nvPr>
        </p:nvSpPr>
        <p:spPr>
          <a:xfrm>
            <a:off x="3997331" y="3927978"/>
            <a:ext cx="4658400" cy="2036857"/>
          </a:xfrm>
        </p:spPr>
        <p:txBody>
          <a:bodyPr lIns="180000" tIns="90000" rIns="100800" bIns="79200"/>
          <a:lstStyle>
            <a:lvl1pPr marL="180000" indent="-180000">
              <a:lnSpc>
                <a:spcPts val="1400"/>
              </a:lnSpc>
              <a:buClr>
                <a:schemeClr val="accent1"/>
              </a:buClr>
              <a:buFont typeface="Symbol" panose="05050102010706020507" pitchFamily="18" charset="2"/>
              <a:buChar char="·"/>
              <a:defRPr sz="1200" b="0">
                <a:latin typeface="KPN Sans Light" panose="020B0303040502020204" pitchFamily="34" charset="0"/>
              </a:defRPr>
            </a:lvl1pPr>
            <a:lvl2pPr marL="360000" indent="-180000">
              <a:lnSpc>
                <a:spcPts val="1400"/>
              </a:lnSpc>
              <a:buClr>
                <a:schemeClr val="accent1"/>
              </a:buClr>
              <a:buFont typeface="Symbol" panose="05050102010706020507" pitchFamily="18" charset="2"/>
              <a:buChar char="·"/>
              <a:defRPr sz="1200">
                <a:latin typeface="KPN Sans Light" panose="020B0303040502020204" pitchFamily="34" charset="0"/>
              </a:defRPr>
            </a:lvl2pPr>
            <a:lvl3pPr marL="540000" indent="-180000">
              <a:lnSpc>
                <a:spcPts val="1400"/>
              </a:lnSpc>
              <a:buClr>
                <a:schemeClr val="accent1"/>
              </a:buClr>
              <a:buFont typeface="Symbol" panose="05050102010706020507" pitchFamily="18" charset="2"/>
              <a:buChar char="·"/>
              <a:defRPr sz="1200">
                <a:latin typeface="KPN Sans Light" panose="020B0303040502020204" pitchFamily="34" charset="0"/>
              </a:defRPr>
            </a:lvl3pPr>
            <a:lvl4pPr marL="720000" indent="-180000">
              <a:lnSpc>
                <a:spcPts val="1400"/>
              </a:lnSpc>
              <a:buClr>
                <a:schemeClr val="accent1"/>
              </a:buClr>
              <a:buFont typeface="Symbol" panose="05050102010706020507" pitchFamily="18" charset="2"/>
              <a:buChar char="·"/>
              <a:defRPr sz="1200">
                <a:latin typeface="KPN Sans Light" panose="020B0303040502020204" pitchFamily="34" charset="0"/>
              </a:defRPr>
            </a:lvl4pPr>
            <a:lvl5pPr marL="900000" indent="-180000">
              <a:lnSpc>
                <a:spcPts val="1400"/>
              </a:lnSpc>
              <a:buClr>
                <a:schemeClr val="accent1"/>
              </a:buClr>
              <a:buFont typeface="Symbol" panose="05050102010706020507" pitchFamily="18" charset="2"/>
              <a:buChar char="·"/>
              <a:defRPr sz="1200">
                <a:latin typeface="KPN Sans Light" panose="020B0303040502020204" pitchFamily="34" charset="0"/>
              </a:defRPr>
            </a:lvl5pPr>
          </a:lstStyle>
          <a:p>
            <a:pPr lvl="0"/>
            <a:r>
              <a:rPr lang="nl-NL" noProof="0" dirty="0"/>
              <a:t>Eerste niveau</a:t>
            </a:r>
          </a:p>
          <a:p>
            <a:pPr lvl="1"/>
            <a:r>
              <a:rPr lang="nl-NL" noProof="0" dirty="0"/>
              <a:t>Tweede niveau</a:t>
            </a:r>
          </a:p>
          <a:p>
            <a:pPr lvl="2"/>
            <a:r>
              <a:rPr lang="nl-NL" noProof="0" dirty="0"/>
              <a:t>Derde niveau</a:t>
            </a:r>
          </a:p>
          <a:p>
            <a:pPr lvl="3"/>
            <a:r>
              <a:rPr lang="nl-NL" noProof="0" dirty="0"/>
              <a:t>Vierde niveau</a:t>
            </a:r>
          </a:p>
          <a:p>
            <a:pPr lvl="4"/>
            <a:r>
              <a:rPr lang="nl-NL" noProof="0" dirty="0"/>
              <a:t>Vijfde niveau</a:t>
            </a:r>
          </a:p>
        </p:txBody>
      </p:sp>
    </p:spTree>
    <p:extLst>
      <p:ext uri="{BB962C8B-B14F-4D97-AF65-F5344CB8AC3E}">
        <p14:creationId xmlns:p14="http://schemas.microsoft.com/office/powerpoint/2010/main" val="37573814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oot formaat foto met ond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"/>
          <p:cNvSpPr>
            <a:spLocks noGrp="1"/>
          </p:cNvSpPr>
          <p:nvPr>
            <p:ph type="title"/>
          </p:nvPr>
        </p:nvSpPr>
        <p:spPr>
          <a:xfrm>
            <a:off x="415976" y="373181"/>
            <a:ext cx="8229600" cy="507600"/>
          </a:xfrm>
        </p:spPr>
        <p:txBody>
          <a:bodyPr bIns="0"/>
          <a:lstStyle/>
          <a:p>
            <a:r>
              <a:rPr lang="nl-NL" dirty="0"/>
              <a:t>Klik om de stijl te bewerken</a:t>
            </a:r>
          </a:p>
        </p:txBody>
      </p:sp>
      <p:sp>
        <p:nvSpPr>
          <p:cNvPr id="9" name="Classificatie"/>
          <p:cNvSpPr>
            <a:spLocks noGrp="1"/>
          </p:cNvSpPr>
          <p:nvPr>
            <p:ph type="body" sz="quarter" idx="12"/>
          </p:nvPr>
        </p:nvSpPr>
        <p:spPr bwMode="white">
          <a:xfrm>
            <a:off x="415976" y="881109"/>
            <a:ext cx="8239074" cy="507600"/>
          </a:xfrm>
        </p:spPr>
        <p:txBody>
          <a:bodyPr lIns="36000" tIns="0"/>
          <a:lstStyle>
            <a:lvl1pPr marL="0" indent="0">
              <a:lnSpc>
                <a:spcPts val="3800"/>
              </a:lnSpc>
              <a:buNone/>
              <a:defRPr sz="3400">
                <a:solidFill>
                  <a:schemeClr val="bg1"/>
                </a:solidFill>
                <a:latin typeface="KPN Accent Light" panose="020B0403040000060004" pitchFamily="34" charset="0"/>
              </a:defRPr>
            </a:lvl1pPr>
          </a:lstStyle>
          <a:p>
            <a:pPr lvl="0"/>
            <a:r>
              <a:rPr lang="nl-NL" dirty="0"/>
              <a:t>Klik om de modelstijlen te bewerken</a:t>
            </a:r>
          </a:p>
        </p:txBody>
      </p:sp>
      <p:sp>
        <p:nvSpPr>
          <p:cNvPr id="10" name="PlaatjeLB"/>
          <p:cNvSpPr>
            <a:spLocks noGrp="1"/>
          </p:cNvSpPr>
          <p:nvPr>
            <p:ph type="pic" sz="quarter" idx="13"/>
          </p:nvPr>
        </p:nvSpPr>
        <p:spPr>
          <a:xfrm>
            <a:off x="493200" y="1954800"/>
            <a:ext cx="8161200" cy="3711600"/>
          </a:xfrm>
        </p:spPr>
        <p:txBody>
          <a:bodyPr/>
          <a:lstStyle>
            <a:lvl1pPr marL="0" indent="0">
              <a:buNone/>
              <a:defRPr sz="1200">
                <a:latin typeface="+mn-lt"/>
              </a:defRPr>
            </a:lvl1pPr>
          </a:lstStyle>
          <a:p>
            <a:r>
              <a:rPr lang="nl-NL" dirty="0"/>
              <a:t>Klik op het pictogram als u een afbeelding wilt toevoegen</a:t>
            </a:r>
          </a:p>
        </p:txBody>
      </p:sp>
      <p:sp>
        <p:nvSpPr>
          <p:cNvPr id="12" name="TekstLO_12"/>
          <p:cNvSpPr>
            <a:spLocks noGrp="1"/>
          </p:cNvSpPr>
          <p:nvPr>
            <p:ph type="body" sz="quarter" idx="14"/>
          </p:nvPr>
        </p:nvSpPr>
        <p:spPr>
          <a:xfrm>
            <a:off x="421200" y="5774399"/>
            <a:ext cx="8222400" cy="277200"/>
          </a:xfrm>
        </p:spPr>
        <p:txBody>
          <a:bodyPr/>
          <a:lstStyle>
            <a:lvl1pPr marL="0" indent="0">
              <a:lnSpc>
                <a:spcPts val="1400"/>
              </a:lnSpc>
              <a:buNone/>
              <a:defRPr lang="en-US" sz="1200" kern="1200" smtClean="0">
                <a:solidFill>
                  <a:schemeClr val="tx1"/>
                </a:solidFill>
                <a:latin typeface="KPN Sans Light" panose="020B0303040502020204" pitchFamily="34" charset="0"/>
                <a:ea typeface="+mn-ea"/>
                <a:cs typeface="+mn-cs"/>
              </a:defRPr>
            </a:lvl1pPr>
          </a:lstStyle>
          <a:p>
            <a:pPr lvl="0"/>
            <a:r>
              <a:rPr lang="nl-NL" dirty="0"/>
              <a:t>Klik om de modelstijlen te bewerken</a:t>
            </a:r>
          </a:p>
        </p:txBody>
      </p:sp>
    </p:spTree>
    <p:extLst>
      <p:ext uri="{BB962C8B-B14F-4D97-AF65-F5344CB8AC3E}">
        <p14:creationId xmlns:p14="http://schemas.microsoft.com/office/powerpoint/2010/main" val="3700311351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trix, 2xtitel, 2x2 tekst, 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"/>
          <p:cNvSpPr>
            <a:spLocks noGrp="1"/>
          </p:cNvSpPr>
          <p:nvPr>
            <p:ph type="title"/>
          </p:nvPr>
        </p:nvSpPr>
        <p:spPr>
          <a:xfrm>
            <a:off x="415976" y="373181"/>
            <a:ext cx="8229600" cy="507600"/>
          </a:xfrm>
        </p:spPr>
        <p:txBody>
          <a:bodyPr bIns="0"/>
          <a:lstStyle/>
          <a:p>
            <a:r>
              <a:rPr lang="nl-NL" dirty="0"/>
              <a:t>Klik om de stijl te bewerken</a:t>
            </a:r>
          </a:p>
        </p:txBody>
      </p:sp>
      <p:sp>
        <p:nvSpPr>
          <p:cNvPr id="9" name="Classificatie"/>
          <p:cNvSpPr>
            <a:spLocks noGrp="1"/>
          </p:cNvSpPr>
          <p:nvPr>
            <p:ph type="body" sz="quarter" idx="12"/>
          </p:nvPr>
        </p:nvSpPr>
        <p:spPr bwMode="white">
          <a:xfrm>
            <a:off x="415976" y="881109"/>
            <a:ext cx="8239074" cy="507600"/>
          </a:xfrm>
        </p:spPr>
        <p:txBody>
          <a:bodyPr lIns="36000" tIns="0"/>
          <a:lstStyle>
            <a:lvl1pPr marL="0" indent="0">
              <a:lnSpc>
                <a:spcPts val="3800"/>
              </a:lnSpc>
              <a:buNone/>
              <a:defRPr sz="3400">
                <a:solidFill>
                  <a:schemeClr val="bg1"/>
                </a:solidFill>
                <a:latin typeface="KPN Accent Light" panose="020B0403040000060004" pitchFamily="34" charset="0"/>
              </a:defRPr>
            </a:lvl1pPr>
          </a:lstStyle>
          <a:p>
            <a:pPr lvl="0"/>
            <a:r>
              <a:rPr lang="nl-NL" dirty="0"/>
              <a:t>Klik om de modelstijlen te bewerken</a:t>
            </a:r>
          </a:p>
        </p:txBody>
      </p:sp>
      <p:sp>
        <p:nvSpPr>
          <p:cNvPr id="8" name="HeaderLB_14"/>
          <p:cNvSpPr>
            <a:spLocks noGrp="1"/>
          </p:cNvSpPr>
          <p:nvPr>
            <p:ph type="body" sz="quarter" idx="13" hasCustomPrompt="1"/>
          </p:nvPr>
        </p:nvSpPr>
        <p:spPr>
          <a:xfrm>
            <a:off x="493200" y="1954800"/>
            <a:ext cx="367200" cy="1893600"/>
          </a:xfrm>
          <a:solidFill>
            <a:schemeClr val="accent1"/>
          </a:solidFill>
        </p:spPr>
        <p:txBody>
          <a:bodyPr vert="vert270" lIns="100800" tIns="118800" rIns="100800"/>
          <a:lstStyle>
            <a:lvl1pPr marL="0" indent="0" algn="r">
              <a:lnSpc>
                <a:spcPts val="1400"/>
              </a:lnSpc>
              <a:buNone/>
              <a:defRPr sz="1400" b="1">
                <a:solidFill>
                  <a:schemeClr val="bg1"/>
                </a:solidFill>
                <a:latin typeface="KPN Accent" panose="020B0503040000060004" pitchFamily="34" charset="0"/>
              </a:defRPr>
            </a:lvl1pPr>
          </a:lstStyle>
          <a:p>
            <a:pPr lvl="0"/>
            <a:r>
              <a:rPr lang="nl-NL" dirty="0" err="1"/>
              <a:t>Nullam</a:t>
            </a:r>
            <a:r>
              <a:rPr lang="nl-NL" dirty="0"/>
              <a:t> </a:t>
            </a:r>
            <a:r>
              <a:rPr lang="nl-NL" dirty="0" err="1"/>
              <a:t>eget</a:t>
            </a:r>
            <a:r>
              <a:rPr lang="nl-NL" dirty="0"/>
              <a:t> ex</a:t>
            </a:r>
          </a:p>
        </p:txBody>
      </p:sp>
      <p:sp>
        <p:nvSpPr>
          <p:cNvPr id="13" name="TekstMB_12"/>
          <p:cNvSpPr>
            <a:spLocks noGrp="1"/>
          </p:cNvSpPr>
          <p:nvPr>
            <p:ph type="body" sz="quarter" idx="14" hasCustomPrompt="1"/>
          </p:nvPr>
        </p:nvSpPr>
        <p:spPr>
          <a:xfrm>
            <a:off x="860399" y="1954800"/>
            <a:ext cx="3135600" cy="1893600"/>
          </a:xfrm>
        </p:spPr>
        <p:txBody>
          <a:bodyPr lIns="180000" tIns="90000" rIns="100800" bIns="79200"/>
          <a:lstStyle>
            <a:lvl1pPr marL="180000" indent="-180000">
              <a:lnSpc>
                <a:spcPts val="1400"/>
              </a:lnSpc>
              <a:buFont typeface="Symbol" panose="05050102010706020507" pitchFamily="18" charset="2"/>
              <a:buChar char=""/>
              <a:defRPr sz="1200" b="0">
                <a:latin typeface="+mn-lt"/>
              </a:defRPr>
            </a:lvl1pPr>
            <a:lvl2pPr marL="360000" indent="-180000">
              <a:lnSpc>
                <a:spcPts val="1400"/>
              </a:lnSpc>
              <a:defRPr sz="1200">
                <a:latin typeface="KPN Sans Light" panose="020B0303040502020204" pitchFamily="34" charset="0"/>
              </a:defRPr>
            </a:lvl2pPr>
            <a:lvl3pPr marL="540000" indent="-180000">
              <a:lnSpc>
                <a:spcPts val="1400"/>
              </a:lnSpc>
              <a:defRPr sz="1200">
                <a:latin typeface="KPN Sans Light" panose="020B0303040502020204" pitchFamily="34" charset="0"/>
              </a:defRPr>
            </a:lvl3pPr>
            <a:lvl4pPr marL="720000" indent="-180000">
              <a:lnSpc>
                <a:spcPts val="1400"/>
              </a:lnSpc>
              <a:defRPr sz="1200">
                <a:latin typeface="KPN Sans Light" panose="020B0303040502020204" pitchFamily="34" charset="0"/>
              </a:defRPr>
            </a:lvl4pPr>
            <a:lvl5pPr marL="900000" indent="-180000">
              <a:lnSpc>
                <a:spcPts val="1400"/>
              </a:lnSpc>
              <a:defRPr sz="1200">
                <a:latin typeface="KPN Sans Light" panose="020B0303040502020204" pitchFamily="34" charset="0"/>
              </a:defRPr>
            </a:lvl5pPr>
          </a:lstStyle>
          <a:p>
            <a:pPr lvl="0"/>
            <a:r>
              <a:rPr lang="nl-NL" noProof="0" dirty="0"/>
              <a:t>Eerste niveau</a:t>
            </a:r>
          </a:p>
          <a:p>
            <a:pPr lvl="1"/>
            <a:r>
              <a:rPr lang="nl-NL" noProof="0" dirty="0"/>
              <a:t>Tweede niveau</a:t>
            </a:r>
          </a:p>
          <a:p>
            <a:pPr lvl="2"/>
            <a:r>
              <a:rPr lang="nl-NL" noProof="0" dirty="0"/>
              <a:t>Derde niveau</a:t>
            </a:r>
          </a:p>
          <a:p>
            <a:pPr lvl="3"/>
            <a:r>
              <a:rPr lang="nl-NL" noProof="0" dirty="0"/>
              <a:t>Vierde niveau</a:t>
            </a:r>
          </a:p>
          <a:p>
            <a:pPr lvl="4"/>
            <a:r>
              <a:rPr lang="nl-NL" noProof="0" dirty="0"/>
              <a:t>Vijfde niveau</a:t>
            </a:r>
          </a:p>
        </p:txBody>
      </p:sp>
      <p:sp>
        <p:nvSpPr>
          <p:cNvPr id="58" name="TekstRB_12"/>
          <p:cNvSpPr>
            <a:spLocks noGrp="1"/>
          </p:cNvSpPr>
          <p:nvPr>
            <p:ph type="body" sz="quarter" idx="15" hasCustomPrompt="1"/>
          </p:nvPr>
        </p:nvSpPr>
        <p:spPr>
          <a:xfrm>
            <a:off x="3996000" y="1954800"/>
            <a:ext cx="4658400" cy="1893600"/>
          </a:xfrm>
        </p:spPr>
        <p:txBody>
          <a:bodyPr lIns="180000" tIns="90000" rIns="100800" bIns="79200"/>
          <a:lstStyle>
            <a:lvl1pPr marL="180000" indent="-180000">
              <a:lnSpc>
                <a:spcPts val="1400"/>
              </a:lnSpc>
              <a:buFont typeface="Symbol" panose="05050102010706020507" pitchFamily="18" charset="2"/>
              <a:buChar char=""/>
              <a:defRPr sz="1200" b="0">
                <a:latin typeface="+mn-lt"/>
              </a:defRPr>
            </a:lvl1pPr>
            <a:lvl2pPr marL="360000" indent="-180000">
              <a:lnSpc>
                <a:spcPts val="1400"/>
              </a:lnSpc>
              <a:defRPr sz="1200">
                <a:latin typeface="KPN Sans Light" panose="020B0303040502020204" pitchFamily="34" charset="0"/>
              </a:defRPr>
            </a:lvl2pPr>
            <a:lvl3pPr marL="540000" indent="-180000">
              <a:lnSpc>
                <a:spcPts val="1400"/>
              </a:lnSpc>
              <a:defRPr sz="1200">
                <a:latin typeface="KPN Sans Light" panose="020B0303040502020204" pitchFamily="34" charset="0"/>
              </a:defRPr>
            </a:lvl3pPr>
            <a:lvl4pPr marL="720000" indent="-180000">
              <a:lnSpc>
                <a:spcPts val="1400"/>
              </a:lnSpc>
              <a:defRPr sz="1200">
                <a:latin typeface="KPN Sans Light" panose="020B0303040502020204" pitchFamily="34" charset="0"/>
              </a:defRPr>
            </a:lvl4pPr>
            <a:lvl5pPr marL="900000" indent="-180000">
              <a:lnSpc>
                <a:spcPts val="1400"/>
              </a:lnSpc>
              <a:defRPr sz="1200">
                <a:latin typeface="KPN Sans Light" panose="020B0303040502020204" pitchFamily="34" charset="0"/>
              </a:defRPr>
            </a:lvl5pPr>
          </a:lstStyle>
          <a:p>
            <a:pPr lvl="0"/>
            <a:r>
              <a:rPr lang="nl-NL" noProof="0" dirty="0"/>
              <a:t>Eerste niveau</a:t>
            </a:r>
          </a:p>
          <a:p>
            <a:pPr lvl="1"/>
            <a:r>
              <a:rPr lang="nl-NL" noProof="0" dirty="0"/>
              <a:t>Tweede niveau</a:t>
            </a:r>
          </a:p>
          <a:p>
            <a:pPr lvl="2"/>
            <a:r>
              <a:rPr lang="nl-NL" noProof="0" dirty="0"/>
              <a:t>Derde niveau</a:t>
            </a:r>
          </a:p>
          <a:p>
            <a:pPr lvl="3"/>
            <a:r>
              <a:rPr lang="nl-NL" noProof="0" dirty="0"/>
              <a:t>Vierde niveau</a:t>
            </a:r>
          </a:p>
          <a:p>
            <a:pPr lvl="4"/>
            <a:r>
              <a:rPr lang="nl-NL" noProof="0" dirty="0"/>
              <a:t>Vijfde niveau</a:t>
            </a:r>
          </a:p>
        </p:txBody>
      </p:sp>
      <p:sp>
        <p:nvSpPr>
          <p:cNvPr id="59" name="TekstRO_12"/>
          <p:cNvSpPr>
            <a:spLocks noGrp="1"/>
          </p:cNvSpPr>
          <p:nvPr>
            <p:ph type="body" sz="quarter" idx="16" hasCustomPrompt="1"/>
          </p:nvPr>
        </p:nvSpPr>
        <p:spPr>
          <a:xfrm>
            <a:off x="3995866" y="4075200"/>
            <a:ext cx="4658400" cy="1890000"/>
          </a:xfrm>
        </p:spPr>
        <p:txBody>
          <a:bodyPr lIns="180000" tIns="90000" rIns="100800" bIns="79200"/>
          <a:lstStyle>
            <a:lvl1pPr marL="180000" indent="-180000">
              <a:lnSpc>
                <a:spcPts val="1400"/>
              </a:lnSpc>
              <a:buClr>
                <a:schemeClr val="accent5"/>
              </a:buClr>
              <a:buFont typeface="Symbol" panose="05050102010706020507" pitchFamily="18" charset="2"/>
              <a:buChar char="·"/>
              <a:defRPr sz="1200" b="0">
                <a:latin typeface="+mn-lt"/>
              </a:defRPr>
            </a:lvl1pPr>
            <a:lvl2pPr marL="360000" indent="-180000">
              <a:lnSpc>
                <a:spcPts val="1400"/>
              </a:lnSpc>
              <a:buClr>
                <a:schemeClr val="accent5"/>
              </a:buClr>
              <a:buFont typeface="Symbol" panose="05050102010706020507" pitchFamily="18" charset="2"/>
              <a:buChar char="·"/>
              <a:defRPr sz="1200">
                <a:latin typeface="KPN Sans Light" panose="020B0303040502020204" pitchFamily="34" charset="0"/>
              </a:defRPr>
            </a:lvl2pPr>
            <a:lvl3pPr marL="540000" indent="-180000">
              <a:lnSpc>
                <a:spcPts val="1400"/>
              </a:lnSpc>
              <a:buClr>
                <a:schemeClr val="accent5"/>
              </a:buClr>
              <a:buFont typeface="Symbol" panose="05050102010706020507" pitchFamily="18" charset="2"/>
              <a:buChar char="·"/>
              <a:defRPr sz="1200">
                <a:latin typeface="KPN Sans Light" panose="020B0303040502020204" pitchFamily="34" charset="0"/>
              </a:defRPr>
            </a:lvl3pPr>
            <a:lvl4pPr marL="720000" indent="-180000">
              <a:lnSpc>
                <a:spcPts val="1400"/>
              </a:lnSpc>
              <a:buClr>
                <a:schemeClr val="accent5"/>
              </a:buClr>
              <a:buFont typeface="Symbol" panose="05050102010706020507" pitchFamily="18" charset="2"/>
              <a:buChar char="·"/>
              <a:defRPr sz="1200">
                <a:latin typeface="KPN Sans Light" panose="020B0303040502020204" pitchFamily="34" charset="0"/>
              </a:defRPr>
            </a:lvl4pPr>
            <a:lvl5pPr marL="900000" indent="-180000">
              <a:lnSpc>
                <a:spcPts val="1400"/>
              </a:lnSpc>
              <a:buClr>
                <a:schemeClr val="accent5"/>
              </a:buClr>
              <a:buFont typeface="Symbol" panose="05050102010706020507" pitchFamily="18" charset="2"/>
              <a:buChar char="·"/>
              <a:defRPr sz="1200">
                <a:latin typeface="KPN Sans Light" panose="020B0303040502020204" pitchFamily="34" charset="0"/>
              </a:defRPr>
            </a:lvl5pPr>
          </a:lstStyle>
          <a:p>
            <a:pPr lvl="0"/>
            <a:r>
              <a:rPr lang="nl-NL" noProof="0" dirty="0"/>
              <a:t>Eerste niveau</a:t>
            </a:r>
          </a:p>
          <a:p>
            <a:pPr lvl="1"/>
            <a:r>
              <a:rPr lang="nl-NL" noProof="0" dirty="0"/>
              <a:t>Tweede niveau</a:t>
            </a:r>
          </a:p>
          <a:p>
            <a:pPr lvl="2"/>
            <a:r>
              <a:rPr lang="nl-NL" noProof="0" dirty="0"/>
              <a:t>Derde niveau</a:t>
            </a:r>
          </a:p>
          <a:p>
            <a:pPr lvl="3"/>
            <a:r>
              <a:rPr lang="nl-NL" noProof="0" dirty="0"/>
              <a:t>Vierde niveau</a:t>
            </a:r>
          </a:p>
          <a:p>
            <a:pPr lvl="4"/>
            <a:r>
              <a:rPr lang="nl-NL" noProof="0" dirty="0"/>
              <a:t>Vijfde niveau</a:t>
            </a:r>
          </a:p>
        </p:txBody>
      </p:sp>
      <p:sp>
        <p:nvSpPr>
          <p:cNvPr id="72" name="TekstMO_12"/>
          <p:cNvSpPr>
            <a:spLocks noGrp="1"/>
          </p:cNvSpPr>
          <p:nvPr>
            <p:ph type="body" sz="quarter" idx="17" hasCustomPrompt="1"/>
          </p:nvPr>
        </p:nvSpPr>
        <p:spPr>
          <a:xfrm>
            <a:off x="860400" y="4075200"/>
            <a:ext cx="3135600" cy="1890000"/>
          </a:xfrm>
        </p:spPr>
        <p:txBody>
          <a:bodyPr lIns="180000" tIns="90000" rIns="100800" bIns="79200"/>
          <a:lstStyle>
            <a:lvl1pPr marL="180000" indent="-180000">
              <a:lnSpc>
                <a:spcPts val="1400"/>
              </a:lnSpc>
              <a:buClr>
                <a:schemeClr val="accent5"/>
              </a:buClr>
              <a:buFont typeface="Symbol" panose="05050102010706020507" pitchFamily="18" charset="2"/>
              <a:buChar char=""/>
              <a:defRPr sz="1200" b="0">
                <a:latin typeface="+mn-lt"/>
              </a:defRPr>
            </a:lvl1pPr>
            <a:lvl2pPr marL="360000" indent="-180000">
              <a:lnSpc>
                <a:spcPts val="1400"/>
              </a:lnSpc>
              <a:buClr>
                <a:schemeClr val="accent5"/>
              </a:buClr>
              <a:defRPr sz="1200">
                <a:latin typeface="KPN Sans Light" panose="020B0303040502020204" pitchFamily="34" charset="0"/>
              </a:defRPr>
            </a:lvl2pPr>
            <a:lvl3pPr marL="540000" indent="-180000">
              <a:lnSpc>
                <a:spcPts val="1400"/>
              </a:lnSpc>
              <a:buClr>
                <a:schemeClr val="accent5"/>
              </a:buClr>
              <a:defRPr sz="1200">
                <a:latin typeface="KPN Sans Light" panose="020B0303040502020204" pitchFamily="34" charset="0"/>
              </a:defRPr>
            </a:lvl3pPr>
            <a:lvl4pPr marL="720000" indent="-180000">
              <a:lnSpc>
                <a:spcPts val="1400"/>
              </a:lnSpc>
              <a:buClr>
                <a:schemeClr val="accent5"/>
              </a:buClr>
              <a:defRPr sz="1200">
                <a:latin typeface="KPN Sans Light" panose="020B0303040502020204" pitchFamily="34" charset="0"/>
              </a:defRPr>
            </a:lvl4pPr>
            <a:lvl5pPr marL="900000" indent="-180000">
              <a:lnSpc>
                <a:spcPts val="1400"/>
              </a:lnSpc>
              <a:buClr>
                <a:schemeClr val="accent5"/>
              </a:buClr>
              <a:defRPr sz="1200">
                <a:latin typeface="KPN Sans Light" panose="020B0303040502020204" pitchFamily="34" charset="0"/>
              </a:defRPr>
            </a:lvl5pPr>
          </a:lstStyle>
          <a:p>
            <a:pPr lvl="0"/>
            <a:r>
              <a:rPr lang="nl-NL" noProof="0" dirty="0"/>
              <a:t>Eerste niveau</a:t>
            </a:r>
          </a:p>
          <a:p>
            <a:pPr lvl="1"/>
            <a:r>
              <a:rPr lang="nl-NL" noProof="0" dirty="0"/>
              <a:t>Tweede niveau</a:t>
            </a:r>
          </a:p>
          <a:p>
            <a:pPr lvl="2"/>
            <a:r>
              <a:rPr lang="nl-NL" noProof="0" dirty="0"/>
              <a:t>Derde niveau</a:t>
            </a:r>
          </a:p>
          <a:p>
            <a:pPr lvl="3"/>
            <a:r>
              <a:rPr lang="nl-NL" noProof="0" dirty="0"/>
              <a:t>Vierde niveau</a:t>
            </a:r>
          </a:p>
          <a:p>
            <a:pPr lvl="4"/>
            <a:r>
              <a:rPr lang="nl-NL" noProof="0" dirty="0"/>
              <a:t>Vijfde niveau</a:t>
            </a:r>
          </a:p>
        </p:txBody>
      </p:sp>
      <p:cxnSp>
        <p:nvCxnSpPr>
          <p:cNvPr id="16" name="LijnLB_Groen"/>
          <p:cNvCxnSpPr/>
          <p:nvPr userDrawn="1"/>
        </p:nvCxnSpPr>
        <p:spPr>
          <a:xfrm>
            <a:off x="493200" y="1954800"/>
            <a:ext cx="81612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LijnLMB_Groen"/>
          <p:cNvCxnSpPr/>
          <p:nvPr userDrawn="1"/>
        </p:nvCxnSpPr>
        <p:spPr>
          <a:xfrm>
            <a:off x="494531" y="3856420"/>
            <a:ext cx="81612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LijnLO_DonkerBlauw"/>
          <p:cNvCxnSpPr/>
          <p:nvPr userDrawn="1"/>
        </p:nvCxnSpPr>
        <p:spPr>
          <a:xfrm>
            <a:off x="493200" y="5964836"/>
            <a:ext cx="8161200" cy="0"/>
          </a:xfrm>
          <a:prstGeom prst="line">
            <a:avLst/>
          </a:prstGeom>
          <a:ln w="1905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HeaderLO_14"/>
          <p:cNvSpPr>
            <a:spLocks noGrp="1"/>
          </p:cNvSpPr>
          <p:nvPr>
            <p:ph type="body" sz="quarter" idx="18" hasCustomPrompt="1"/>
          </p:nvPr>
        </p:nvSpPr>
        <p:spPr>
          <a:xfrm>
            <a:off x="494531" y="4071236"/>
            <a:ext cx="367200" cy="1893600"/>
          </a:xfrm>
          <a:solidFill>
            <a:schemeClr val="accent5"/>
          </a:solidFill>
        </p:spPr>
        <p:txBody>
          <a:bodyPr vert="vert270" lIns="100800" tIns="118800" rIns="100800"/>
          <a:lstStyle>
            <a:lvl1pPr marL="0" indent="0" algn="r">
              <a:lnSpc>
                <a:spcPts val="1400"/>
              </a:lnSpc>
              <a:buNone/>
              <a:defRPr sz="1400" b="1">
                <a:solidFill>
                  <a:schemeClr val="bg1"/>
                </a:solidFill>
                <a:latin typeface="KPN Accent" panose="020B0503040000060004" pitchFamily="34" charset="0"/>
              </a:defRPr>
            </a:lvl1pPr>
          </a:lstStyle>
          <a:p>
            <a:pPr lvl="0"/>
            <a:r>
              <a:rPr lang="nl-NL" dirty="0" err="1"/>
              <a:t>Nullam</a:t>
            </a:r>
            <a:r>
              <a:rPr lang="nl-NL" dirty="0"/>
              <a:t> </a:t>
            </a:r>
            <a:r>
              <a:rPr lang="nl-NL" dirty="0" err="1"/>
              <a:t>eget</a:t>
            </a:r>
            <a:r>
              <a:rPr lang="nl-NL" dirty="0"/>
              <a:t> ex</a:t>
            </a:r>
          </a:p>
        </p:txBody>
      </p:sp>
      <p:cxnSp>
        <p:nvCxnSpPr>
          <p:cNvPr id="17" name="LijnLMO_DonkerBlauw"/>
          <p:cNvCxnSpPr/>
          <p:nvPr userDrawn="1"/>
        </p:nvCxnSpPr>
        <p:spPr>
          <a:xfrm>
            <a:off x="493200" y="4089654"/>
            <a:ext cx="8161200" cy="0"/>
          </a:xfrm>
          <a:prstGeom prst="line">
            <a:avLst/>
          </a:prstGeom>
          <a:ln w="1905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39984749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trix blauw, titel, 2x2 tekst, 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"/>
          <p:cNvSpPr>
            <a:spLocks noGrp="1"/>
          </p:cNvSpPr>
          <p:nvPr>
            <p:ph type="title"/>
          </p:nvPr>
        </p:nvSpPr>
        <p:spPr>
          <a:xfrm>
            <a:off x="415976" y="373181"/>
            <a:ext cx="8229600" cy="507600"/>
          </a:xfrm>
        </p:spPr>
        <p:txBody>
          <a:bodyPr bIns="0"/>
          <a:lstStyle/>
          <a:p>
            <a:r>
              <a:rPr lang="nl-NL" dirty="0"/>
              <a:t>Klik om de stijl te bewerken</a:t>
            </a:r>
          </a:p>
        </p:txBody>
      </p:sp>
      <p:sp>
        <p:nvSpPr>
          <p:cNvPr id="9" name="Classificatie"/>
          <p:cNvSpPr>
            <a:spLocks noGrp="1"/>
          </p:cNvSpPr>
          <p:nvPr>
            <p:ph type="body" sz="quarter" idx="12"/>
          </p:nvPr>
        </p:nvSpPr>
        <p:spPr bwMode="white">
          <a:xfrm>
            <a:off x="415976" y="881109"/>
            <a:ext cx="8239074" cy="507600"/>
          </a:xfrm>
        </p:spPr>
        <p:txBody>
          <a:bodyPr lIns="36000" tIns="0"/>
          <a:lstStyle>
            <a:lvl1pPr marL="0" indent="0">
              <a:lnSpc>
                <a:spcPts val="3800"/>
              </a:lnSpc>
              <a:buNone/>
              <a:defRPr sz="3400">
                <a:solidFill>
                  <a:schemeClr val="bg1"/>
                </a:solidFill>
                <a:latin typeface="KPN Accent Light" panose="020B0403040000060004" pitchFamily="34" charset="0"/>
              </a:defRPr>
            </a:lvl1pPr>
          </a:lstStyle>
          <a:p>
            <a:pPr lvl="0"/>
            <a:r>
              <a:rPr lang="nl-NL" dirty="0"/>
              <a:t>Klik om de modelstijlen te bewerken</a:t>
            </a:r>
          </a:p>
        </p:txBody>
      </p:sp>
      <p:sp>
        <p:nvSpPr>
          <p:cNvPr id="8" name="HeaderLB_14"/>
          <p:cNvSpPr>
            <a:spLocks noGrp="1"/>
          </p:cNvSpPr>
          <p:nvPr>
            <p:ph type="body" sz="quarter" idx="13" hasCustomPrompt="1"/>
          </p:nvPr>
        </p:nvSpPr>
        <p:spPr>
          <a:xfrm>
            <a:off x="493200" y="1954800"/>
            <a:ext cx="367200" cy="4010400"/>
          </a:xfrm>
          <a:solidFill>
            <a:schemeClr val="accent2"/>
          </a:solidFill>
        </p:spPr>
        <p:txBody>
          <a:bodyPr vert="vert270" lIns="100800" tIns="118800" rIns="100800"/>
          <a:lstStyle>
            <a:lvl1pPr marL="0" indent="0" algn="r">
              <a:lnSpc>
                <a:spcPts val="1400"/>
              </a:lnSpc>
              <a:buNone/>
              <a:defRPr sz="1400" b="1">
                <a:solidFill>
                  <a:schemeClr val="bg1"/>
                </a:solidFill>
                <a:latin typeface="KPN Accent" panose="020B0503040000060004" pitchFamily="34" charset="0"/>
              </a:defRPr>
            </a:lvl1pPr>
          </a:lstStyle>
          <a:p>
            <a:pPr lvl="0"/>
            <a:r>
              <a:rPr lang="nl-NL" dirty="0" err="1"/>
              <a:t>Nullam</a:t>
            </a:r>
            <a:r>
              <a:rPr lang="nl-NL" dirty="0"/>
              <a:t> </a:t>
            </a:r>
            <a:r>
              <a:rPr lang="nl-NL" dirty="0" err="1"/>
              <a:t>eget</a:t>
            </a:r>
            <a:r>
              <a:rPr lang="nl-NL" dirty="0"/>
              <a:t> ex</a:t>
            </a:r>
          </a:p>
        </p:txBody>
      </p:sp>
      <p:sp>
        <p:nvSpPr>
          <p:cNvPr id="13" name="TekstMB_12"/>
          <p:cNvSpPr>
            <a:spLocks noGrp="1"/>
          </p:cNvSpPr>
          <p:nvPr>
            <p:ph type="body" sz="quarter" idx="14" hasCustomPrompt="1"/>
          </p:nvPr>
        </p:nvSpPr>
        <p:spPr>
          <a:xfrm>
            <a:off x="860399" y="1954800"/>
            <a:ext cx="3135600" cy="1976400"/>
          </a:xfrm>
        </p:spPr>
        <p:txBody>
          <a:bodyPr lIns="180000" tIns="90000" rIns="100800" bIns="79200"/>
          <a:lstStyle>
            <a:lvl1pPr marL="180000" indent="-180000">
              <a:lnSpc>
                <a:spcPts val="1400"/>
              </a:lnSpc>
              <a:buClr>
                <a:schemeClr val="accent2"/>
              </a:buClr>
              <a:buFont typeface="Symbol" panose="05050102010706020507" pitchFamily="18" charset="2"/>
              <a:buChar char="·"/>
              <a:defRPr sz="1200" b="0">
                <a:latin typeface="KPN Sans Light" panose="020B0303040502020204" pitchFamily="34" charset="0"/>
              </a:defRPr>
            </a:lvl1pPr>
            <a:lvl2pPr marL="360000" indent="-180000">
              <a:lnSpc>
                <a:spcPts val="1400"/>
              </a:lnSpc>
              <a:buClr>
                <a:schemeClr val="accent2"/>
              </a:buClr>
              <a:buFont typeface="Symbol" panose="05050102010706020507" pitchFamily="18" charset="2"/>
              <a:buChar char="·"/>
              <a:defRPr sz="1200" b="0">
                <a:latin typeface="KPN Sans Light" panose="020B0303040502020204" pitchFamily="34" charset="0"/>
              </a:defRPr>
            </a:lvl2pPr>
            <a:lvl3pPr marL="540000" indent="-180000">
              <a:lnSpc>
                <a:spcPts val="1400"/>
              </a:lnSpc>
              <a:buClr>
                <a:schemeClr val="accent2"/>
              </a:buClr>
              <a:buFont typeface="Symbol" panose="05050102010706020507" pitchFamily="18" charset="2"/>
              <a:buChar char="·"/>
              <a:defRPr sz="1200" b="0">
                <a:latin typeface="KPN Sans Light" panose="020B0303040502020204" pitchFamily="34" charset="0"/>
              </a:defRPr>
            </a:lvl3pPr>
            <a:lvl4pPr marL="720000" indent="-180000">
              <a:lnSpc>
                <a:spcPts val="1400"/>
              </a:lnSpc>
              <a:buClr>
                <a:schemeClr val="accent2"/>
              </a:buClr>
              <a:buFont typeface="Symbol" panose="05050102010706020507" pitchFamily="18" charset="2"/>
              <a:buChar char="·"/>
              <a:defRPr sz="1200" b="0">
                <a:latin typeface="KPN Sans Light" panose="020B0303040502020204" pitchFamily="34" charset="0"/>
              </a:defRPr>
            </a:lvl4pPr>
            <a:lvl5pPr marL="900000" indent="-180000">
              <a:lnSpc>
                <a:spcPts val="1400"/>
              </a:lnSpc>
              <a:buClr>
                <a:schemeClr val="accent2"/>
              </a:buClr>
              <a:buFont typeface="Symbol" panose="05050102010706020507" pitchFamily="18" charset="2"/>
              <a:buChar char="·"/>
              <a:defRPr sz="1200" b="0">
                <a:latin typeface="KPN Sans Light" panose="020B0303040502020204" pitchFamily="34" charset="0"/>
              </a:defRPr>
            </a:lvl5pPr>
          </a:lstStyle>
          <a:p>
            <a:pPr lvl="0"/>
            <a:r>
              <a:rPr lang="nl-NL" noProof="0" dirty="0"/>
              <a:t>Eerste niveau</a:t>
            </a:r>
          </a:p>
          <a:p>
            <a:pPr lvl="1"/>
            <a:r>
              <a:rPr lang="nl-NL" noProof="0" dirty="0"/>
              <a:t>Tweede niveau</a:t>
            </a:r>
          </a:p>
          <a:p>
            <a:pPr lvl="2"/>
            <a:r>
              <a:rPr lang="nl-NL" noProof="0" dirty="0"/>
              <a:t>Derde niveau</a:t>
            </a:r>
          </a:p>
          <a:p>
            <a:pPr lvl="3"/>
            <a:r>
              <a:rPr lang="nl-NL" noProof="0" dirty="0"/>
              <a:t>Vierde niveau</a:t>
            </a:r>
          </a:p>
          <a:p>
            <a:pPr lvl="4"/>
            <a:r>
              <a:rPr lang="nl-NL" noProof="0" dirty="0"/>
              <a:t>Vijfde niveau</a:t>
            </a:r>
          </a:p>
        </p:txBody>
      </p:sp>
      <p:sp>
        <p:nvSpPr>
          <p:cNvPr id="58" name="TekstRB_12"/>
          <p:cNvSpPr>
            <a:spLocks noGrp="1"/>
          </p:cNvSpPr>
          <p:nvPr>
            <p:ph type="body" sz="quarter" idx="15" hasCustomPrompt="1"/>
          </p:nvPr>
        </p:nvSpPr>
        <p:spPr>
          <a:xfrm>
            <a:off x="3996000" y="1954800"/>
            <a:ext cx="4658400" cy="1976400"/>
          </a:xfrm>
        </p:spPr>
        <p:txBody>
          <a:bodyPr lIns="180000" tIns="90000" rIns="100800" bIns="79200"/>
          <a:lstStyle>
            <a:lvl1pPr marL="180000" indent="-180000">
              <a:lnSpc>
                <a:spcPts val="1400"/>
              </a:lnSpc>
              <a:buClr>
                <a:schemeClr val="accent2"/>
              </a:buClr>
              <a:buFont typeface="Symbol" panose="05050102010706020507" pitchFamily="18" charset="2"/>
              <a:buChar char="·"/>
              <a:defRPr sz="1200" b="0">
                <a:latin typeface="KPN Sans Light" panose="020B0303040502020204" pitchFamily="34" charset="0"/>
              </a:defRPr>
            </a:lvl1pPr>
            <a:lvl2pPr marL="360000" indent="-180000">
              <a:lnSpc>
                <a:spcPts val="1400"/>
              </a:lnSpc>
              <a:buClr>
                <a:schemeClr val="accent2"/>
              </a:buClr>
              <a:buFont typeface="Symbol" panose="05050102010706020507" pitchFamily="18" charset="2"/>
              <a:buChar char="·"/>
              <a:defRPr sz="1200">
                <a:latin typeface="KPN Sans Light" panose="020B0303040502020204" pitchFamily="34" charset="0"/>
              </a:defRPr>
            </a:lvl2pPr>
            <a:lvl3pPr marL="540000" indent="-180000">
              <a:lnSpc>
                <a:spcPts val="1400"/>
              </a:lnSpc>
              <a:buClr>
                <a:schemeClr val="accent2"/>
              </a:buClr>
              <a:buFont typeface="Symbol" panose="05050102010706020507" pitchFamily="18" charset="2"/>
              <a:buChar char="·"/>
              <a:defRPr sz="1200">
                <a:latin typeface="KPN Sans Light" panose="020B0303040502020204" pitchFamily="34" charset="0"/>
              </a:defRPr>
            </a:lvl3pPr>
            <a:lvl4pPr marL="720000" indent="-180000">
              <a:lnSpc>
                <a:spcPts val="1400"/>
              </a:lnSpc>
              <a:buClr>
                <a:schemeClr val="accent2"/>
              </a:buClr>
              <a:buFont typeface="Symbol" panose="05050102010706020507" pitchFamily="18" charset="2"/>
              <a:buChar char="·"/>
              <a:defRPr sz="1200">
                <a:latin typeface="KPN Sans Light" panose="020B0303040502020204" pitchFamily="34" charset="0"/>
              </a:defRPr>
            </a:lvl4pPr>
            <a:lvl5pPr marL="900000" indent="-180000">
              <a:lnSpc>
                <a:spcPts val="1400"/>
              </a:lnSpc>
              <a:buClr>
                <a:schemeClr val="accent2"/>
              </a:buClr>
              <a:buFont typeface="Symbol" panose="05050102010706020507" pitchFamily="18" charset="2"/>
              <a:buChar char="·"/>
              <a:defRPr sz="1200">
                <a:latin typeface="KPN Sans Light" panose="020B0303040502020204" pitchFamily="34" charset="0"/>
              </a:defRPr>
            </a:lvl5pPr>
          </a:lstStyle>
          <a:p>
            <a:pPr lvl="0"/>
            <a:r>
              <a:rPr lang="nl-NL" noProof="0" dirty="0"/>
              <a:t>Eerste niveau</a:t>
            </a:r>
          </a:p>
          <a:p>
            <a:pPr lvl="1"/>
            <a:r>
              <a:rPr lang="nl-NL" noProof="0" dirty="0"/>
              <a:t>Tweede niveau</a:t>
            </a:r>
          </a:p>
          <a:p>
            <a:pPr lvl="2"/>
            <a:r>
              <a:rPr lang="nl-NL" noProof="0" dirty="0"/>
              <a:t>Derde niveau</a:t>
            </a:r>
          </a:p>
          <a:p>
            <a:pPr lvl="3"/>
            <a:r>
              <a:rPr lang="nl-NL" noProof="0" dirty="0"/>
              <a:t>Vierde niveau</a:t>
            </a:r>
          </a:p>
          <a:p>
            <a:pPr lvl="4"/>
            <a:r>
              <a:rPr lang="nl-NL" noProof="0" dirty="0"/>
              <a:t>Vijfde niveau</a:t>
            </a:r>
          </a:p>
        </p:txBody>
      </p:sp>
      <p:sp>
        <p:nvSpPr>
          <p:cNvPr id="59" name="TekstRO_12"/>
          <p:cNvSpPr>
            <a:spLocks noGrp="1"/>
          </p:cNvSpPr>
          <p:nvPr>
            <p:ph type="body" sz="quarter" idx="16" hasCustomPrompt="1"/>
          </p:nvPr>
        </p:nvSpPr>
        <p:spPr>
          <a:xfrm>
            <a:off x="3995866" y="3928049"/>
            <a:ext cx="4658400" cy="2034000"/>
          </a:xfrm>
        </p:spPr>
        <p:txBody>
          <a:bodyPr lIns="180000" tIns="90000" rIns="100800" bIns="79200"/>
          <a:lstStyle>
            <a:lvl1pPr marL="180000" indent="-180000">
              <a:lnSpc>
                <a:spcPts val="1400"/>
              </a:lnSpc>
              <a:buClr>
                <a:schemeClr val="accent2"/>
              </a:buClr>
              <a:buFont typeface="Symbol" panose="05050102010706020507" pitchFamily="18" charset="2"/>
              <a:buChar char="·"/>
              <a:defRPr sz="1200" b="0">
                <a:latin typeface="+mn-lt"/>
              </a:defRPr>
            </a:lvl1pPr>
            <a:lvl2pPr marL="360000" indent="-180000">
              <a:lnSpc>
                <a:spcPts val="1400"/>
              </a:lnSpc>
              <a:buClr>
                <a:schemeClr val="accent2"/>
              </a:buClr>
              <a:buFont typeface="Symbol" panose="05050102010706020507" pitchFamily="18" charset="2"/>
              <a:buChar char="·"/>
              <a:defRPr sz="1200">
                <a:latin typeface="KPN Sans Light" panose="020B0303040502020204" pitchFamily="34" charset="0"/>
              </a:defRPr>
            </a:lvl2pPr>
            <a:lvl3pPr marL="540000" indent="-180000">
              <a:lnSpc>
                <a:spcPts val="1400"/>
              </a:lnSpc>
              <a:buClr>
                <a:schemeClr val="accent2"/>
              </a:buClr>
              <a:buFont typeface="Symbol" panose="05050102010706020507" pitchFamily="18" charset="2"/>
              <a:buChar char="·"/>
              <a:defRPr sz="1200">
                <a:latin typeface="KPN Sans Light" panose="020B0303040502020204" pitchFamily="34" charset="0"/>
              </a:defRPr>
            </a:lvl3pPr>
            <a:lvl4pPr marL="720000" indent="-180000">
              <a:lnSpc>
                <a:spcPts val="1400"/>
              </a:lnSpc>
              <a:buClr>
                <a:schemeClr val="accent2"/>
              </a:buClr>
              <a:buFont typeface="Symbol" panose="05050102010706020507" pitchFamily="18" charset="2"/>
              <a:buChar char="·"/>
              <a:defRPr sz="1200">
                <a:latin typeface="KPN Sans Light" panose="020B0303040502020204" pitchFamily="34" charset="0"/>
              </a:defRPr>
            </a:lvl4pPr>
            <a:lvl5pPr marL="900000" indent="-180000">
              <a:lnSpc>
                <a:spcPts val="1400"/>
              </a:lnSpc>
              <a:buClr>
                <a:schemeClr val="accent2"/>
              </a:buClr>
              <a:buFont typeface="Symbol" panose="05050102010706020507" pitchFamily="18" charset="2"/>
              <a:buChar char="·"/>
              <a:defRPr sz="1200">
                <a:latin typeface="KPN Sans Light" panose="020B0303040502020204" pitchFamily="34" charset="0"/>
              </a:defRPr>
            </a:lvl5pPr>
          </a:lstStyle>
          <a:p>
            <a:pPr lvl="0"/>
            <a:r>
              <a:rPr lang="nl-NL" noProof="0" dirty="0"/>
              <a:t>Eerste niveau</a:t>
            </a:r>
          </a:p>
          <a:p>
            <a:pPr lvl="1"/>
            <a:r>
              <a:rPr lang="nl-NL" noProof="0" dirty="0"/>
              <a:t>Tweede niveau</a:t>
            </a:r>
          </a:p>
          <a:p>
            <a:pPr lvl="2"/>
            <a:r>
              <a:rPr lang="nl-NL" noProof="0" dirty="0"/>
              <a:t>Derde niveau</a:t>
            </a:r>
          </a:p>
          <a:p>
            <a:pPr lvl="3"/>
            <a:r>
              <a:rPr lang="nl-NL" noProof="0" dirty="0"/>
              <a:t>Vierde niveau</a:t>
            </a:r>
          </a:p>
          <a:p>
            <a:pPr lvl="4"/>
            <a:r>
              <a:rPr lang="nl-NL" noProof="0" dirty="0"/>
              <a:t>Vijfde niveau</a:t>
            </a:r>
          </a:p>
        </p:txBody>
      </p:sp>
      <p:sp>
        <p:nvSpPr>
          <p:cNvPr id="72" name="TekstMO_12"/>
          <p:cNvSpPr>
            <a:spLocks noGrp="1"/>
          </p:cNvSpPr>
          <p:nvPr>
            <p:ph type="body" sz="quarter" idx="17" hasCustomPrompt="1"/>
          </p:nvPr>
        </p:nvSpPr>
        <p:spPr>
          <a:xfrm>
            <a:off x="860400" y="3928041"/>
            <a:ext cx="3135600" cy="2034000"/>
          </a:xfrm>
        </p:spPr>
        <p:txBody>
          <a:bodyPr lIns="180000" tIns="90000" rIns="100800" bIns="79200"/>
          <a:lstStyle>
            <a:lvl1pPr marL="180000" marR="0" indent="-180000" algn="l" defTabSz="914400" rtl="0" eaLnBrk="1" fontAlgn="auto" latinLnBrk="0" hangingPunct="1">
              <a:lnSpc>
                <a:spcPts val="14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ct val="100000"/>
              <a:buFont typeface="Symbol" panose="05050102010706020507" pitchFamily="18" charset="2"/>
              <a:buChar char="·"/>
              <a:tabLst/>
              <a:defRPr sz="1200" b="0">
                <a:latin typeface="+mn-lt"/>
              </a:defRPr>
            </a:lvl1pPr>
            <a:lvl2pPr marL="360000" indent="-180000">
              <a:lnSpc>
                <a:spcPts val="1400"/>
              </a:lnSpc>
              <a:buClr>
                <a:schemeClr val="accent2"/>
              </a:buClr>
              <a:buFont typeface="Symbol" panose="05050102010706020507" pitchFamily="18" charset="2"/>
              <a:buChar char="·"/>
              <a:defRPr sz="1200">
                <a:latin typeface="+mn-lt"/>
              </a:defRPr>
            </a:lvl2pPr>
            <a:lvl3pPr marL="540000" indent="-180000">
              <a:lnSpc>
                <a:spcPts val="1400"/>
              </a:lnSpc>
              <a:buClr>
                <a:schemeClr val="accent2"/>
              </a:buClr>
              <a:buFont typeface="Symbol" panose="05050102010706020507" pitchFamily="18" charset="2"/>
              <a:buChar char="·"/>
              <a:defRPr sz="1200">
                <a:latin typeface="+mn-lt"/>
              </a:defRPr>
            </a:lvl3pPr>
            <a:lvl4pPr marL="720000" indent="-180000">
              <a:lnSpc>
                <a:spcPts val="1400"/>
              </a:lnSpc>
              <a:buClr>
                <a:schemeClr val="accent2"/>
              </a:buClr>
              <a:buFont typeface="Symbol" panose="05050102010706020507" pitchFamily="18" charset="2"/>
              <a:buChar char="·"/>
              <a:defRPr sz="1200">
                <a:latin typeface="+mn-lt"/>
              </a:defRPr>
            </a:lvl4pPr>
            <a:lvl5pPr marL="900000" indent="-180000">
              <a:lnSpc>
                <a:spcPts val="1400"/>
              </a:lnSpc>
              <a:buClr>
                <a:schemeClr val="accent2"/>
              </a:buClr>
              <a:buFont typeface="Symbol" panose="05050102010706020507" pitchFamily="18" charset="2"/>
              <a:buChar char="·"/>
              <a:defRPr sz="1200">
                <a:latin typeface="+mn-lt"/>
              </a:defRPr>
            </a:lvl5pPr>
          </a:lstStyle>
          <a:p>
            <a:pPr lvl="0"/>
            <a:r>
              <a:rPr lang="nl-NL" noProof="0" dirty="0"/>
              <a:t>Eerste niveau</a:t>
            </a:r>
          </a:p>
          <a:p>
            <a:pPr lvl="1"/>
            <a:r>
              <a:rPr lang="nl-NL" noProof="0" dirty="0"/>
              <a:t>Tweede niveau</a:t>
            </a:r>
          </a:p>
          <a:p>
            <a:pPr lvl="2"/>
            <a:r>
              <a:rPr lang="nl-NL" noProof="0" dirty="0"/>
              <a:t>Derde niveau</a:t>
            </a:r>
          </a:p>
          <a:p>
            <a:pPr lvl="3"/>
            <a:r>
              <a:rPr lang="nl-NL" noProof="0" dirty="0"/>
              <a:t>Vierde niveau</a:t>
            </a:r>
          </a:p>
          <a:p>
            <a:pPr lvl="4"/>
            <a:r>
              <a:rPr lang="nl-NL" noProof="0" dirty="0"/>
              <a:t>Vijfde niveau</a:t>
            </a:r>
          </a:p>
        </p:txBody>
      </p:sp>
      <p:cxnSp>
        <p:nvCxnSpPr>
          <p:cNvPr id="16" name="LijnLB_Blauw"/>
          <p:cNvCxnSpPr/>
          <p:nvPr userDrawn="1"/>
        </p:nvCxnSpPr>
        <p:spPr>
          <a:xfrm>
            <a:off x="493200" y="1954800"/>
            <a:ext cx="8161200" cy="0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LijnLM_Blauw"/>
          <p:cNvCxnSpPr/>
          <p:nvPr userDrawn="1"/>
        </p:nvCxnSpPr>
        <p:spPr>
          <a:xfrm>
            <a:off x="494531" y="3927979"/>
            <a:ext cx="8161200" cy="0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LijnLO_Blauw"/>
          <p:cNvCxnSpPr/>
          <p:nvPr userDrawn="1"/>
        </p:nvCxnSpPr>
        <p:spPr>
          <a:xfrm>
            <a:off x="493200" y="5964836"/>
            <a:ext cx="8161200" cy="0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10877798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lotdia">
    <p:bg bwMode="gray"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"/>
          <p:cNvSpPr>
            <a:spLocks noGrp="1"/>
          </p:cNvSpPr>
          <p:nvPr>
            <p:ph type="ctrTitle"/>
          </p:nvPr>
        </p:nvSpPr>
        <p:spPr>
          <a:xfrm>
            <a:off x="402235" y="419887"/>
            <a:ext cx="8255793" cy="648000"/>
          </a:xfrm>
        </p:spPr>
        <p:txBody>
          <a:bodyPr bIns="0" anchor="t" anchorCtr="0"/>
          <a:lstStyle>
            <a:lvl1pPr>
              <a:lnSpc>
                <a:spcPts val="4800"/>
              </a:lnSpc>
              <a:defRPr sz="4800">
                <a:solidFill>
                  <a:schemeClr val="bg1"/>
                </a:solidFill>
              </a:defRPr>
            </a:lvl1pPr>
          </a:lstStyle>
          <a:p>
            <a:r>
              <a:rPr lang="nl-NL" dirty="0"/>
              <a:t>Klik om de stijl te bewerken</a:t>
            </a:r>
          </a:p>
        </p:txBody>
      </p:sp>
      <p:sp>
        <p:nvSpPr>
          <p:cNvPr id="3" name="Ondertitel"/>
          <p:cNvSpPr>
            <a:spLocks noGrp="1"/>
          </p:cNvSpPr>
          <p:nvPr>
            <p:ph type="subTitle" idx="1"/>
          </p:nvPr>
        </p:nvSpPr>
        <p:spPr bwMode="white">
          <a:xfrm>
            <a:off x="430802" y="2156816"/>
            <a:ext cx="8215311" cy="819150"/>
          </a:xfrm>
        </p:spPr>
        <p:txBody>
          <a:bodyPr lIns="36000"/>
          <a:lstStyle>
            <a:lvl1pPr marL="0" indent="0" algn="l">
              <a:lnSpc>
                <a:spcPts val="3000"/>
              </a:lnSpc>
              <a:buNone/>
              <a:defRPr sz="2200" b="0">
                <a:solidFill>
                  <a:schemeClr val="bg1"/>
                </a:solidFill>
                <a:latin typeface="KPN Sans" panose="020B05030405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l-NL" dirty="0"/>
              <a:t>Klik om de ondertitelstijl van het model te bewerken</a:t>
            </a:r>
          </a:p>
        </p:txBody>
      </p:sp>
      <p:sp>
        <p:nvSpPr>
          <p:cNvPr id="17" name="HeaderLBO_48"/>
          <p:cNvSpPr>
            <a:spLocks noGrp="1"/>
          </p:cNvSpPr>
          <p:nvPr>
            <p:ph type="body" sz="quarter" idx="16"/>
          </p:nvPr>
        </p:nvSpPr>
        <p:spPr bwMode="white">
          <a:xfrm>
            <a:off x="405215" y="1066792"/>
            <a:ext cx="8249835" cy="648000"/>
          </a:xfrm>
        </p:spPr>
        <p:txBody>
          <a:bodyPr lIns="36000" tIns="25200"/>
          <a:lstStyle>
            <a:lvl1pPr marL="0" indent="0">
              <a:lnSpc>
                <a:spcPts val="4800"/>
              </a:lnSpc>
              <a:buNone/>
              <a:defRPr sz="4800">
                <a:solidFill>
                  <a:schemeClr val="bg1"/>
                </a:solidFill>
                <a:latin typeface="KPN Accent Light" panose="020B0403040000060004" pitchFamily="34" charset="0"/>
              </a:defRPr>
            </a:lvl1pPr>
            <a:lvl2pPr>
              <a:defRPr sz="1700"/>
            </a:lvl2pPr>
            <a:lvl3pPr>
              <a:defRPr sz="1700"/>
            </a:lvl3pPr>
            <a:lvl4pPr>
              <a:defRPr sz="1700"/>
            </a:lvl4pPr>
            <a:lvl5pPr>
              <a:defRPr sz="1700"/>
            </a:lvl5pPr>
          </a:lstStyle>
          <a:p>
            <a:pPr lvl="0"/>
            <a:r>
              <a:rPr lang="nl-NL" dirty="0"/>
              <a:t>Klik om de modelstijlen te bewerken</a:t>
            </a:r>
          </a:p>
        </p:txBody>
      </p:sp>
      <p:sp>
        <p:nvSpPr>
          <p:cNvPr id="11" name="Classificatie"/>
          <p:cNvSpPr txBox="1"/>
          <p:nvPr userDrawn="1"/>
        </p:nvSpPr>
        <p:spPr>
          <a:xfrm>
            <a:off x="4665600" y="6386400"/>
            <a:ext cx="2901600" cy="136800"/>
          </a:xfrm>
          <a:prstGeom prst="rect">
            <a:avLst/>
          </a:prstGeom>
          <a:noFill/>
        </p:spPr>
        <p:txBody>
          <a:bodyPr wrap="square" lIns="0" tIns="36000" rIns="0" bIns="36000" rtlCol="0" anchor="ctr" anchorCtr="0">
            <a:noAutofit/>
          </a:bodyPr>
          <a:lstStyle/>
          <a:p>
            <a:r>
              <a:rPr lang="nl-NL" sz="900">
                <a:solidFill>
                  <a:schemeClr val="accent1"/>
                </a:solidFill>
                <a:latin typeface="KPN Accent Light" panose="020B0403040000060004" pitchFamily="34" charset="0"/>
              </a:rPr>
              <a:t>CONFIDENTIAL</a:t>
            </a:r>
            <a:endParaRPr lang="nl-NL" sz="900" dirty="0">
              <a:solidFill>
                <a:schemeClr val="accent1"/>
              </a:solidFill>
              <a:latin typeface="KPN Accent Light" panose="020B0403040000060004" pitchFamily="34" charset="0"/>
            </a:endParaRPr>
          </a:p>
        </p:txBody>
      </p:sp>
      <p:sp>
        <p:nvSpPr>
          <p:cNvPr id="10" name="TextBox 9"/>
          <p:cNvSpPr txBox="1"/>
          <p:nvPr userDrawn="1"/>
        </p:nvSpPr>
        <p:spPr>
          <a:xfrm>
            <a:off x="486000" y="6397200"/>
            <a:ext cx="270000" cy="136800"/>
          </a:xfrm>
          <a:prstGeom prst="rect">
            <a:avLst/>
          </a:prstGeom>
          <a:noFill/>
        </p:spPr>
        <p:txBody>
          <a:bodyPr wrap="square" lIns="0" tIns="36000" rIns="0" bIns="36000" rtlCol="0" anchor="ctr" anchorCtr="0">
            <a:noAutofit/>
          </a:bodyPr>
          <a:lstStyle/>
          <a:p>
            <a:pPr>
              <a:lnSpc>
                <a:spcPts val="990"/>
              </a:lnSpc>
            </a:pPr>
            <a:fld id="{DCEE1293-C085-4199-A454-95D93DE84C2B}" type="slidenum">
              <a:rPr lang="nl-NL" sz="900" b="1" smtClean="0">
                <a:solidFill>
                  <a:schemeClr val="accent1"/>
                </a:solidFill>
                <a:latin typeface="+mj-lt"/>
              </a:rPr>
              <a:pPr>
                <a:lnSpc>
                  <a:spcPts val="990"/>
                </a:lnSpc>
              </a:pPr>
              <a:t>‹#›</a:t>
            </a:fld>
            <a:endParaRPr lang="nl-NL" sz="900" b="1" dirty="0">
              <a:solidFill>
                <a:schemeClr val="accent1"/>
              </a:solidFill>
              <a:latin typeface="+mj-lt"/>
            </a:endParaRPr>
          </a:p>
        </p:txBody>
      </p:sp>
      <p:cxnSp>
        <p:nvCxnSpPr>
          <p:cNvPr id="12" name="Rechte verbindingslijn 11"/>
          <p:cNvCxnSpPr/>
          <p:nvPr userDrawn="1"/>
        </p:nvCxnSpPr>
        <p:spPr>
          <a:xfrm>
            <a:off x="696379" y="6407924"/>
            <a:ext cx="0" cy="104400"/>
          </a:xfrm>
          <a:prstGeom prst="line">
            <a:avLst/>
          </a:prstGeom>
          <a:ln w="63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3616358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9BF846E2-F8F5-493D-B0DB-8260CC3C320E}" type="datetimeFigureOut">
              <a:rPr lang="en-GB" smtClean="0"/>
              <a:t>08/05/2020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160A7B42-C675-4CCC-B88C-D4A78DCD3D7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826496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to Breed, twee kolommen 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"/>
          <p:cNvSpPr>
            <a:spLocks noGrp="1"/>
          </p:cNvSpPr>
          <p:nvPr>
            <p:ph type="title"/>
          </p:nvPr>
        </p:nvSpPr>
        <p:spPr>
          <a:xfrm>
            <a:off x="415976" y="373181"/>
            <a:ext cx="8229600" cy="507600"/>
          </a:xfrm>
        </p:spPr>
        <p:txBody>
          <a:bodyPr bIns="0"/>
          <a:lstStyle/>
          <a:p>
            <a:r>
              <a:rPr lang="nl-NL" dirty="0"/>
              <a:t>Klik om de stijl te bewerken</a:t>
            </a:r>
          </a:p>
        </p:txBody>
      </p:sp>
      <p:sp>
        <p:nvSpPr>
          <p:cNvPr id="9" name="Classificatie"/>
          <p:cNvSpPr>
            <a:spLocks noGrp="1"/>
          </p:cNvSpPr>
          <p:nvPr>
            <p:ph type="body" sz="quarter" idx="12"/>
          </p:nvPr>
        </p:nvSpPr>
        <p:spPr bwMode="white">
          <a:xfrm>
            <a:off x="415976" y="881109"/>
            <a:ext cx="8239074" cy="507600"/>
          </a:xfrm>
        </p:spPr>
        <p:txBody>
          <a:bodyPr lIns="36000" tIns="0"/>
          <a:lstStyle>
            <a:lvl1pPr marL="0" indent="0">
              <a:lnSpc>
                <a:spcPts val="3800"/>
              </a:lnSpc>
              <a:buNone/>
              <a:defRPr sz="3400">
                <a:solidFill>
                  <a:schemeClr val="bg1"/>
                </a:solidFill>
                <a:latin typeface="KPN Accent Light" panose="020B0403040000060004" pitchFamily="34" charset="0"/>
              </a:defRPr>
            </a:lvl1pPr>
          </a:lstStyle>
          <a:p>
            <a:pPr lvl="0"/>
            <a:r>
              <a:rPr lang="nl-NL" dirty="0"/>
              <a:t>Klik om de modelstijlen te bewerken</a:t>
            </a:r>
          </a:p>
        </p:txBody>
      </p:sp>
      <p:sp>
        <p:nvSpPr>
          <p:cNvPr id="8" name="PlaatjeLB"/>
          <p:cNvSpPr>
            <a:spLocks noGrp="1"/>
          </p:cNvSpPr>
          <p:nvPr>
            <p:ph type="pic" sz="quarter" idx="14"/>
          </p:nvPr>
        </p:nvSpPr>
        <p:spPr>
          <a:xfrm>
            <a:off x="493200" y="1954800"/>
            <a:ext cx="8161200" cy="1893600"/>
          </a:xfrm>
        </p:spPr>
        <p:txBody>
          <a:bodyPr/>
          <a:lstStyle>
            <a:lvl1pPr marL="0" indent="0">
              <a:buNone/>
              <a:defRPr lang="nl-NL" sz="1400" kern="1200" dirty="0">
                <a:solidFill>
                  <a:schemeClr val="tx1"/>
                </a:solidFill>
                <a:latin typeface="KPN Sans Light" panose="020B0303040502020204" pitchFamily="34" charset="0"/>
                <a:ea typeface="+mn-ea"/>
                <a:cs typeface="+mn-cs"/>
              </a:defRPr>
            </a:lvl1pPr>
          </a:lstStyle>
          <a:p>
            <a:r>
              <a:rPr lang="nl-NL" dirty="0"/>
              <a:t>Klik op het pictogram als u een afbeelding wilt toevoegen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15" hasCustomPrompt="1"/>
          </p:nvPr>
        </p:nvSpPr>
        <p:spPr>
          <a:xfrm>
            <a:off x="421200" y="4039199"/>
            <a:ext cx="4035600" cy="1926000"/>
          </a:xfrm>
        </p:spPr>
        <p:txBody>
          <a:bodyPr tIns="0"/>
          <a:lstStyle>
            <a:lvl1pPr marL="180000" indent="-180000">
              <a:lnSpc>
                <a:spcPts val="1800"/>
              </a:lnSpc>
              <a:defRPr sz="1400">
                <a:latin typeface="+mn-lt"/>
              </a:defRPr>
            </a:lvl1pPr>
            <a:lvl2pPr marL="360000" indent="-180000">
              <a:lnSpc>
                <a:spcPts val="1800"/>
              </a:lnSpc>
              <a:defRPr sz="1400" baseline="0">
                <a:latin typeface="+mn-lt"/>
              </a:defRPr>
            </a:lvl2pPr>
            <a:lvl3pPr marL="540000" indent="-180000">
              <a:lnSpc>
                <a:spcPts val="1800"/>
              </a:lnSpc>
              <a:defRPr sz="1400">
                <a:latin typeface="+mn-lt"/>
              </a:defRPr>
            </a:lvl3pPr>
            <a:lvl4pPr marL="720000" indent="-180000">
              <a:lnSpc>
                <a:spcPts val="1800"/>
              </a:lnSpc>
              <a:defRPr sz="1400">
                <a:latin typeface="+mn-lt"/>
              </a:defRPr>
            </a:lvl4pPr>
            <a:lvl5pPr marL="900000" indent="-180000">
              <a:lnSpc>
                <a:spcPts val="1800"/>
              </a:lnSpc>
              <a:defRPr sz="1400">
                <a:latin typeface="+mn-lt"/>
              </a:defRPr>
            </a:lvl5pPr>
          </a:lstStyle>
          <a:p>
            <a:pPr lvl="0"/>
            <a:r>
              <a:rPr lang="nl-NL" noProof="0" dirty="0"/>
              <a:t>Eerste niveau</a:t>
            </a:r>
          </a:p>
          <a:p>
            <a:pPr lvl="1"/>
            <a:r>
              <a:rPr lang="nl-NL" noProof="0" dirty="0"/>
              <a:t>Tweede niveau</a:t>
            </a:r>
          </a:p>
          <a:p>
            <a:pPr lvl="2"/>
            <a:r>
              <a:rPr lang="nl-NL" noProof="0" dirty="0"/>
              <a:t>Derde niveau</a:t>
            </a:r>
          </a:p>
          <a:p>
            <a:pPr lvl="3"/>
            <a:r>
              <a:rPr lang="nl-NL" noProof="0" dirty="0"/>
              <a:t>Vierde niveau</a:t>
            </a:r>
          </a:p>
          <a:p>
            <a:pPr lvl="4"/>
            <a:r>
              <a:rPr lang="nl-NL" noProof="0" dirty="0"/>
              <a:t>Vijfde niveau</a:t>
            </a:r>
          </a:p>
        </p:txBody>
      </p:sp>
      <p:sp>
        <p:nvSpPr>
          <p:cNvPr id="18" name="Text Placeholder 14"/>
          <p:cNvSpPr>
            <a:spLocks noGrp="1"/>
          </p:cNvSpPr>
          <p:nvPr>
            <p:ph type="body" sz="quarter" idx="16" hasCustomPrompt="1"/>
          </p:nvPr>
        </p:nvSpPr>
        <p:spPr>
          <a:xfrm>
            <a:off x="4611600" y="4039200"/>
            <a:ext cx="4035600" cy="1926000"/>
          </a:xfrm>
        </p:spPr>
        <p:txBody>
          <a:bodyPr tIns="0"/>
          <a:lstStyle>
            <a:lvl1pPr marL="180000" indent="-180000">
              <a:lnSpc>
                <a:spcPts val="1800"/>
              </a:lnSpc>
              <a:defRPr sz="1400">
                <a:latin typeface="+mn-lt"/>
              </a:defRPr>
            </a:lvl1pPr>
            <a:lvl2pPr marL="360000" indent="-180000">
              <a:lnSpc>
                <a:spcPts val="1800"/>
              </a:lnSpc>
              <a:defRPr sz="1400" baseline="0">
                <a:latin typeface="+mn-lt"/>
              </a:defRPr>
            </a:lvl2pPr>
            <a:lvl3pPr marL="540000" indent="-180000">
              <a:lnSpc>
                <a:spcPts val="1800"/>
              </a:lnSpc>
              <a:defRPr sz="1400">
                <a:latin typeface="+mn-lt"/>
              </a:defRPr>
            </a:lvl3pPr>
            <a:lvl4pPr marL="720000" indent="-180000">
              <a:lnSpc>
                <a:spcPts val="1800"/>
              </a:lnSpc>
              <a:defRPr sz="1400">
                <a:latin typeface="+mn-lt"/>
              </a:defRPr>
            </a:lvl4pPr>
            <a:lvl5pPr marL="900000" indent="-180000">
              <a:lnSpc>
                <a:spcPts val="1800"/>
              </a:lnSpc>
              <a:defRPr sz="1400">
                <a:latin typeface="+mn-lt"/>
              </a:defRPr>
            </a:lvl5pPr>
          </a:lstStyle>
          <a:p>
            <a:pPr lvl="0"/>
            <a:r>
              <a:rPr lang="nl-NL" noProof="0" dirty="0"/>
              <a:t>Eerste niveau</a:t>
            </a:r>
          </a:p>
          <a:p>
            <a:pPr lvl="1"/>
            <a:r>
              <a:rPr lang="nl-NL" noProof="0" dirty="0"/>
              <a:t>Tweede niveau</a:t>
            </a:r>
          </a:p>
          <a:p>
            <a:pPr lvl="2"/>
            <a:r>
              <a:rPr lang="nl-NL" noProof="0" dirty="0"/>
              <a:t>Derde niveau</a:t>
            </a:r>
          </a:p>
          <a:p>
            <a:pPr lvl="3"/>
            <a:r>
              <a:rPr lang="nl-NL" noProof="0" dirty="0"/>
              <a:t>Vierde niveau</a:t>
            </a:r>
          </a:p>
          <a:p>
            <a:pPr lvl="4"/>
            <a:r>
              <a:rPr lang="nl-NL" noProof="0" dirty="0"/>
              <a:t>Vijfde niveau</a:t>
            </a:r>
          </a:p>
        </p:txBody>
      </p:sp>
    </p:spTree>
    <p:extLst>
      <p:ext uri="{BB962C8B-B14F-4D97-AF65-F5344CB8AC3E}">
        <p14:creationId xmlns:p14="http://schemas.microsoft.com/office/powerpoint/2010/main" val="42739498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kolommen, 2 foto's, 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"/>
          <p:cNvSpPr>
            <a:spLocks noGrp="1"/>
          </p:cNvSpPr>
          <p:nvPr>
            <p:ph type="title"/>
          </p:nvPr>
        </p:nvSpPr>
        <p:spPr>
          <a:xfrm>
            <a:off x="415976" y="373181"/>
            <a:ext cx="8229600" cy="507600"/>
          </a:xfrm>
        </p:spPr>
        <p:txBody>
          <a:bodyPr bIns="0"/>
          <a:lstStyle/>
          <a:p>
            <a:r>
              <a:rPr lang="nl-NL" dirty="0"/>
              <a:t>Klik om de stijl te bewerken</a:t>
            </a:r>
          </a:p>
        </p:txBody>
      </p:sp>
      <p:sp>
        <p:nvSpPr>
          <p:cNvPr id="9" name="Classificatie"/>
          <p:cNvSpPr>
            <a:spLocks noGrp="1"/>
          </p:cNvSpPr>
          <p:nvPr>
            <p:ph type="body" sz="quarter" idx="12"/>
          </p:nvPr>
        </p:nvSpPr>
        <p:spPr bwMode="white">
          <a:xfrm>
            <a:off x="415976" y="881109"/>
            <a:ext cx="8239074" cy="507600"/>
          </a:xfrm>
        </p:spPr>
        <p:txBody>
          <a:bodyPr lIns="36000" tIns="0"/>
          <a:lstStyle>
            <a:lvl1pPr marL="0" indent="0">
              <a:lnSpc>
                <a:spcPts val="3800"/>
              </a:lnSpc>
              <a:buNone/>
              <a:defRPr sz="3400">
                <a:solidFill>
                  <a:schemeClr val="bg1"/>
                </a:solidFill>
                <a:latin typeface="KPN Accent Light" panose="020B0403040000060004" pitchFamily="34" charset="0"/>
              </a:defRPr>
            </a:lvl1pPr>
          </a:lstStyle>
          <a:p>
            <a:pPr lvl="0"/>
            <a:r>
              <a:rPr lang="nl-NL" dirty="0"/>
              <a:t>Klik om de modelstijlen te bewerken</a:t>
            </a:r>
          </a:p>
        </p:txBody>
      </p:sp>
      <p:sp>
        <p:nvSpPr>
          <p:cNvPr id="8" name="PlaatjeLB"/>
          <p:cNvSpPr>
            <a:spLocks noGrp="1"/>
          </p:cNvSpPr>
          <p:nvPr>
            <p:ph type="pic" sz="quarter" idx="14"/>
          </p:nvPr>
        </p:nvSpPr>
        <p:spPr>
          <a:xfrm>
            <a:off x="493200" y="1954800"/>
            <a:ext cx="3960000" cy="1890000"/>
          </a:xfrm>
        </p:spPr>
        <p:txBody>
          <a:bodyPr/>
          <a:lstStyle>
            <a:lvl1pPr marL="0" indent="0">
              <a:buNone/>
              <a:defRPr lang="nl-NL" sz="1400" kern="1200" dirty="0">
                <a:solidFill>
                  <a:schemeClr val="tx1"/>
                </a:solidFill>
                <a:latin typeface="KPN Sans Light" panose="020B0303040502020204" pitchFamily="34" charset="0"/>
                <a:ea typeface="+mn-ea"/>
                <a:cs typeface="+mn-cs"/>
              </a:defRPr>
            </a:lvl1pPr>
          </a:lstStyle>
          <a:p>
            <a:r>
              <a:rPr lang="nl-NL" dirty="0"/>
              <a:t>Klik op het pictogram als u een afbeelding wilt toevoegen</a:t>
            </a:r>
          </a:p>
        </p:txBody>
      </p:sp>
      <p:sp>
        <p:nvSpPr>
          <p:cNvPr id="11" name="PlaatjeRB"/>
          <p:cNvSpPr>
            <a:spLocks noGrp="1"/>
          </p:cNvSpPr>
          <p:nvPr>
            <p:ph type="pic" sz="quarter" idx="15"/>
          </p:nvPr>
        </p:nvSpPr>
        <p:spPr>
          <a:xfrm>
            <a:off x="4680000" y="1954800"/>
            <a:ext cx="3974400" cy="1893600"/>
          </a:xfrm>
        </p:spPr>
        <p:txBody>
          <a:bodyPr/>
          <a:lstStyle>
            <a:lvl1pPr marL="0" indent="0">
              <a:buNone/>
              <a:defRPr lang="nl-NL" sz="1400" kern="1200" dirty="0">
                <a:solidFill>
                  <a:schemeClr val="tx1"/>
                </a:solidFill>
                <a:latin typeface="KPN Sans Light" panose="020B0303040502020204" pitchFamily="34" charset="0"/>
                <a:ea typeface="+mn-ea"/>
                <a:cs typeface="+mn-cs"/>
              </a:defRPr>
            </a:lvl1pPr>
          </a:lstStyle>
          <a:p>
            <a:r>
              <a:rPr lang="nl-NL" dirty="0"/>
              <a:t>Klik op het pictogram als u een afbeelding wilt toevoegen</a:t>
            </a:r>
          </a:p>
        </p:txBody>
      </p:sp>
      <p:sp>
        <p:nvSpPr>
          <p:cNvPr id="17" name="Text Placeholder 14"/>
          <p:cNvSpPr>
            <a:spLocks noGrp="1"/>
          </p:cNvSpPr>
          <p:nvPr>
            <p:ph type="body" sz="quarter" idx="16" hasCustomPrompt="1"/>
          </p:nvPr>
        </p:nvSpPr>
        <p:spPr>
          <a:xfrm>
            <a:off x="421200" y="4039199"/>
            <a:ext cx="4035600" cy="1926000"/>
          </a:xfrm>
        </p:spPr>
        <p:txBody>
          <a:bodyPr tIns="0"/>
          <a:lstStyle>
            <a:lvl1pPr marL="180000" indent="-180000">
              <a:lnSpc>
                <a:spcPts val="1800"/>
              </a:lnSpc>
              <a:defRPr sz="1400">
                <a:latin typeface="+mn-lt"/>
              </a:defRPr>
            </a:lvl1pPr>
            <a:lvl2pPr marL="360000" indent="-180000">
              <a:lnSpc>
                <a:spcPts val="1800"/>
              </a:lnSpc>
              <a:defRPr sz="1400" baseline="0">
                <a:latin typeface="+mn-lt"/>
              </a:defRPr>
            </a:lvl2pPr>
            <a:lvl3pPr marL="540000" indent="-180000">
              <a:lnSpc>
                <a:spcPts val="1800"/>
              </a:lnSpc>
              <a:defRPr sz="1400">
                <a:latin typeface="+mn-lt"/>
              </a:defRPr>
            </a:lvl3pPr>
            <a:lvl4pPr marL="720000" indent="-180000">
              <a:lnSpc>
                <a:spcPts val="1800"/>
              </a:lnSpc>
              <a:defRPr sz="1400">
                <a:latin typeface="+mn-lt"/>
              </a:defRPr>
            </a:lvl4pPr>
            <a:lvl5pPr marL="900000" indent="-180000">
              <a:lnSpc>
                <a:spcPts val="1800"/>
              </a:lnSpc>
              <a:defRPr sz="1400">
                <a:latin typeface="+mn-lt"/>
              </a:defRPr>
            </a:lvl5pPr>
          </a:lstStyle>
          <a:p>
            <a:pPr lvl="0"/>
            <a:r>
              <a:rPr lang="nl-NL" noProof="0" dirty="0"/>
              <a:t>Eerste niveau</a:t>
            </a:r>
          </a:p>
          <a:p>
            <a:pPr lvl="1"/>
            <a:r>
              <a:rPr lang="nl-NL" noProof="0" dirty="0"/>
              <a:t>Tweede niveau</a:t>
            </a:r>
          </a:p>
          <a:p>
            <a:pPr lvl="2"/>
            <a:r>
              <a:rPr lang="nl-NL" noProof="0" dirty="0"/>
              <a:t>Derde niveau</a:t>
            </a:r>
          </a:p>
          <a:p>
            <a:pPr lvl="3"/>
            <a:r>
              <a:rPr lang="nl-NL" noProof="0" dirty="0"/>
              <a:t>Vierde niveau</a:t>
            </a:r>
          </a:p>
          <a:p>
            <a:pPr lvl="4"/>
            <a:r>
              <a:rPr lang="nl-NL" noProof="0" dirty="0"/>
              <a:t>Vijfde niveau</a:t>
            </a:r>
          </a:p>
        </p:txBody>
      </p:sp>
      <p:sp>
        <p:nvSpPr>
          <p:cNvPr id="18" name="Text Placeholder 14"/>
          <p:cNvSpPr>
            <a:spLocks noGrp="1"/>
          </p:cNvSpPr>
          <p:nvPr>
            <p:ph type="body" sz="quarter" idx="17" hasCustomPrompt="1"/>
          </p:nvPr>
        </p:nvSpPr>
        <p:spPr>
          <a:xfrm>
            <a:off x="4611600" y="4039200"/>
            <a:ext cx="4035600" cy="1926000"/>
          </a:xfrm>
        </p:spPr>
        <p:txBody>
          <a:bodyPr tIns="0"/>
          <a:lstStyle>
            <a:lvl1pPr marL="180000" indent="-180000">
              <a:lnSpc>
                <a:spcPts val="1800"/>
              </a:lnSpc>
              <a:defRPr sz="1400">
                <a:latin typeface="+mn-lt"/>
              </a:defRPr>
            </a:lvl1pPr>
            <a:lvl2pPr marL="360000" indent="-180000">
              <a:lnSpc>
                <a:spcPts val="1800"/>
              </a:lnSpc>
              <a:defRPr sz="1400" baseline="0">
                <a:latin typeface="+mn-lt"/>
              </a:defRPr>
            </a:lvl2pPr>
            <a:lvl3pPr marL="540000" indent="-180000">
              <a:lnSpc>
                <a:spcPts val="1800"/>
              </a:lnSpc>
              <a:defRPr sz="1400">
                <a:latin typeface="+mn-lt"/>
              </a:defRPr>
            </a:lvl3pPr>
            <a:lvl4pPr marL="720000" indent="-180000">
              <a:lnSpc>
                <a:spcPts val="1800"/>
              </a:lnSpc>
              <a:defRPr sz="1400">
                <a:latin typeface="+mn-lt"/>
              </a:defRPr>
            </a:lvl4pPr>
            <a:lvl5pPr marL="900000" indent="-180000">
              <a:lnSpc>
                <a:spcPts val="1800"/>
              </a:lnSpc>
              <a:defRPr sz="1400">
                <a:latin typeface="+mn-lt"/>
              </a:defRPr>
            </a:lvl5pPr>
          </a:lstStyle>
          <a:p>
            <a:pPr lvl="0"/>
            <a:r>
              <a:rPr lang="nl-NL" noProof="0" dirty="0"/>
              <a:t>Eerste niveau</a:t>
            </a:r>
          </a:p>
          <a:p>
            <a:pPr lvl="1"/>
            <a:r>
              <a:rPr lang="nl-NL" noProof="0" dirty="0"/>
              <a:t>Tweede niveau</a:t>
            </a:r>
          </a:p>
          <a:p>
            <a:pPr lvl="2"/>
            <a:r>
              <a:rPr lang="nl-NL" noProof="0" dirty="0"/>
              <a:t>Derde niveau</a:t>
            </a:r>
          </a:p>
          <a:p>
            <a:pPr lvl="3"/>
            <a:r>
              <a:rPr lang="nl-NL" noProof="0" dirty="0"/>
              <a:t>Vierde niveau</a:t>
            </a:r>
          </a:p>
          <a:p>
            <a:pPr lvl="4"/>
            <a:r>
              <a:rPr lang="nl-NL" noProof="0" dirty="0"/>
              <a:t>Vijfde niveau</a:t>
            </a:r>
          </a:p>
        </p:txBody>
      </p:sp>
    </p:spTree>
    <p:extLst>
      <p:ext uri="{BB962C8B-B14F-4D97-AF65-F5344CB8AC3E}">
        <p14:creationId xmlns:p14="http://schemas.microsoft.com/office/powerpoint/2010/main" val="42599788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kolommen 12, links smal tekst, rechts breed plaat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"/>
          <p:cNvSpPr>
            <a:spLocks noGrp="1"/>
          </p:cNvSpPr>
          <p:nvPr>
            <p:ph type="title"/>
          </p:nvPr>
        </p:nvSpPr>
        <p:spPr>
          <a:xfrm>
            <a:off x="415976" y="373181"/>
            <a:ext cx="8229600" cy="507600"/>
          </a:xfrm>
        </p:spPr>
        <p:txBody>
          <a:bodyPr bIns="0"/>
          <a:lstStyle/>
          <a:p>
            <a:r>
              <a:rPr lang="nl-NL" dirty="0"/>
              <a:t>Klik om de stijl te bewerken</a:t>
            </a:r>
          </a:p>
        </p:txBody>
      </p:sp>
      <p:sp>
        <p:nvSpPr>
          <p:cNvPr id="9" name="Classificatie"/>
          <p:cNvSpPr>
            <a:spLocks noGrp="1"/>
          </p:cNvSpPr>
          <p:nvPr>
            <p:ph type="body" sz="quarter" idx="12"/>
          </p:nvPr>
        </p:nvSpPr>
        <p:spPr bwMode="white">
          <a:xfrm>
            <a:off x="415976" y="881109"/>
            <a:ext cx="8239074" cy="507600"/>
          </a:xfrm>
        </p:spPr>
        <p:txBody>
          <a:bodyPr lIns="36000" tIns="0"/>
          <a:lstStyle>
            <a:lvl1pPr marL="0" indent="0">
              <a:lnSpc>
                <a:spcPts val="3800"/>
              </a:lnSpc>
              <a:buNone/>
              <a:defRPr sz="3400">
                <a:solidFill>
                  <a:schemeClr val="bg1"/>
                </a:solidFill>
                <a:latin typeface="KPN Accent Light" panose="020B0403040000060004" pitchFamily="34" charset="0"/>
              </a:defRPr>
            </a:lvl1pPr>
          </a:lstStyle>
          <a:p>
            <a:pPr lvl="0"/>
            <a:r>
              <a:rPr lang="nl-NL" dirty="0"/>
              <a:t>Klik om de modelstijlen te bewerken</a:t>
            </a:r>
          </a:p>
        </p:txBody>
      </p:sp>
      <p:sp>
        <p:nvSpPr>
          <p:cNvPr id="8" name="PlaatjeRB"/>
          <p:cNvSpPr>
            <a:spLocks noGrp="1"/>
          </p:cNvSpPr>
          <p:nvPr>
            <p:ph type="pic" sz="quarter" idx="13"/>
          </p:nvPr>
        </p:nvSpPr>
        <p:spPr>
          <a:xfrm>
            <a:off x="3290400" y="1954800"/>
            <a:ext cx="5367600" cy="4010400"/>
          </a:xfrm>
        </p:spPr>
        <p:txBody>
          <a:bodyPr/>
          <a:lstStyle>
            <a:lvl1pPr marL="0" indent="0">
              <a:buNone/>
              <a:defRPr lang="nl-NL" sz="1200" kern="1200" dirty="0">
                <a:solidFill>
                  <a:schemeClr val="tx1"/>
                </a:solidFill>
                <a:latin typeface="KPN Sans Light" panose="020B0303040502020204" pitchFamily="34" charset="0"/>
                <a:ea typeface="+mn-ea"/>
                <a:cs typeface="+mn-cs"/>
              </a:defRPr>
            </a:lvl1pPr>
          </a:lstStyle>
          <a:p>
            <a:r>
              <a:rPr lang="nl-NL" dirty="0"/>
              <a:t>Klik op het pictogram als u een afbeelding wilt toevoegen</a:t>
            </a:r>
          </a:p>
        </p:txBody>
      </p:sp>
      <p:sp>
        <p:nvSpPr>
          <p:cNvPr id="11" name="Text Placeholder 14"/>
          <p:cNvSpPr>
            <a:spLocks noGrp="1"/>
          </p:cNvSpPr>
          <p:nvPr>
            <p:ph type="body" sz="quarter" idx="16" hasCustomPrompt="1"/>
          </p:nvPr>
        </p:nvSpPr>
        <p:spPr>
          <a:xfrm>
            <a:off x="421200" y="1911600"/>
            <a:ext cx="2635200" cy="4039200"/>
          </a:xfrm>
        </p:spPr>
        <p:txBody>
          <a:bodyPr tIns="0"/>
          <a:lstStyle>
            <a:lvl1pPr marL="180000" indent="-180000">
              <a:lnSpc>
                <a:spcPts val="1400"/>
              </a:lnSpc>
              <a:buFont typeface="Symbol" panose="05050102010706020507" pitchFamily="18" charset="2"/>
              <a:buChar char="·"/>
              <a:defRPr sz="1200">
                <a:latin typeface="+mn-lt"/>
              </a:defRPr>
            </a:lvl1pPr>
            <a:lvl2pPr marL="360000" indent="-180000">
              <a:lnSpc>
                <a:spcPts val="1400"/>
              </a:lnSpc>
              <a:buFont typeface="Symbol" panose="05050102010706020507" pitchFamily="18" charset="2"/>
              <a:buChar char="·"/>
              <a:defRPr sz="1200" baseline="0">
                <a:latin typeface="+mn-lt"/>
              </a:defRPr>
            </a:lvl2pPr>
            <a:lvl3pPr marL="540000" indent="-180000">
              <a:lnSpc>
                <a:spcPts val="1400"/>
              </a:lnSpc>
              <a:buFont typeface="Symbol" panose="05050102010706020507" pitchFamily="18" charset="2"/>
              <a:buChar char="·"/>
              <a:defRPr sz="1200">
                <a:latin typeface="+mn-lt"/>
              </a:defRPr>
            </a:lvl3pPr>
            <a:lvl4pPr marL="720000" indent="-180000">
              <a:lnSpc>
                <a:spcPts val="1400"/>
              </a:lnSpc>
              <a:buFont typeface="Symbol" panose="05050102010706020507" pitchFamily="18" charset="2"/>
              <a:buChar char="·"/>
              <a:defRPr sz="1200">
                <a:latin typeface="+mn-lt"/>
              </a:defRPr>
            </a:lvl4pPr>
            <a:lvl5pPr marL="900000" indent="-180000">
              <a:lnSpc>
                <a:spcPts val="1400"/>
              </a:lnSpc>
              <a:buFont typeface="Symbol" panose="05050102010706020507" pitchFamily="18" charset="2"/>
              <a:buChar char="·"/>
              <a:defRPr sz="1200">
                <a:latin typeface="+mn-lt"/>
              </a:defRPr>
            </a:lvl5pPr>
          </a:lstStyle>
          <a:p>
            <a:pPr lvl="0"/>
            <a:r>
              <a:rPr lang="nl-NL" noProof="0" dirty="0"/>
              <a:t>Eerste niveau</a:t>
            </a:r>
          </a:p>
          <a:p>
            <a:pPr lvl="1"/>
            <a:r>
              <a:rPr lang="nl-NL" noProof="0" dirty="0"/>
              <a:t>Tweede niveau</a:t>
            </a:r>
          </a:p>
          <a:p>
            <a:pPr lvl="2"/>
            <a:r>
              <a:rPr lang="nl-NL" noProof="0" dirty="0"/>
              <a:t>Derde niveau</a:t>
            </a:r>
          </a:p>
          <a:p>
            <a:pPr lvl="3"/>
            <a:r>
              <a:rPr lang="nl-NL" noProof="0" dirty="0"/>
              <a:t>Vierde niveau</a:t>
            </a:r>
          </a:p>
          <a:p>
            <a:pPr lvl="4"/>
            <a:r>
              <a:rPr lang="nl-NL" noProof="0" dirty="0"/>
              <a:t>Vijfde niveau</a:t>
            </a:r>
          </a:p>
        </p:txBody>
      </p:sp>
    </p:spTree>
    <p:extLst>
      <p:ext uri="{BB962C8B-B14F-4D97-AF65-F5344CB8AC3E}">
        <p14:creationId xmlns:p14="http://schemas.microsoft.com/office/powerpoint/2010/main" val="2090651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kolommen 14, links tekst, rechts plaat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"/>
          <p:cNvSpPr>
            <a:spLocks noGrp="1"/>
          </p:cNvSpPr>
          <p:nvPr>
            <p:ph type="title"/>
          </p:nvPr>
        </p:nvSpPr>
        <p:spPr>
          <a:xfrm>
            <a:off x="415976" y="373181"/>
            <a:ext cx="8229600" cy="507600"/>
          </a:xfrm>
        </p:spPr>
        <p:txBody>
          <a:bodyPr bIns="0"/>
          <a:lstStyle/>
          <a:p>
            <a:r>
              <a:rPr lang="nl-NL" dirty="0"/>
              <a:t>Klik om de stijl te bewerken</a:t>
            </a:r>
          </a:p>
        </p:txBody>
      </p:sp>
      <p:sp>
        <p:nvSpPr>
          <p:cNvPr id="9" name="Classificatie"/>
          <p:cNvSpPr>
            <a:spLocks noGrp="1"/>
          </p:cNvSpPr>
          <p:nvPr>
            <p:ph type="body" sz="quarter" idx="12"/>
          </p:nvPr>
        </p:nvSpPr>
        <p:spPr bwMode="white">
          <a:xfrm>
            <a:off x="415976" y="881109"/>
            <a:ext cx="8239074" cy="507600"/>
          </a:xfrm>
        </p:spPr>
        <p:txBody>
          <a:bodyPr lIns="36000" tIns="0"/>
          <a:lstStyle>
            <a:lvl1pPr marL="0" indent="0">
              <a:lnSpc>
                <a:spcPts val="3800"/>
              </a:lnSpc>
              <a:buNone/>
              <a:defRPr sz="3400">
                <a:solidFill>
                  <a:schemeClr val="bg1"/>
                </a:solidFill>
                <a:latin typeface="KPN Accent Light" panose="020B0403040000060004" pitchFamily="34" charset="0"/>
              </a:defRPr>
            </a:lvl1pPr>
          </a:lstStyle>
          <a:p>
            <a:pPr lvl="0"/>
            <a:r>
              <a:rPr lang="nl-NL" dirty="0"/>
              <a:t>Klik om de modelstijlen te bewerken</a:t>
            </a:r>
          </a:p>
        </p:txBody>
      </p:sp>
      <p:sp>
        <p:nvSpPr>
          <p:cNvPr id="8" name="PlaatjeRB"/>
          <p:cNvSpPr>
            <a:spLocks noGrp="1"/>
          </p:cNvSpPr>
          <p:nvPr>
            <p:ph type="pic" sz="quarter" idx="13"/>
          </p:nvPr>
        </p:nvSpPr>
        <p:spPr>
          <a:xfrm>
            <a:off x="4680000" y="1954800"/>
            <a:ext cx="3974400" cy="4010400"/>
          </a:xfrm>
        </p:spPr>
        <p:txBody>
          <a:bodyPr/>
          <a:lstStyle>
            <a:lvl1pPr marL="0" indent="0">
              <a:buNone/>
              <a:defRPr lang="nl-NL" sz="1400" kern="1200" dirty="0">
                <a:solidFill>
                  <a:schemeClr val="tx1"/>
                </a:solidFill>
                <a:latin typeface="KPN Sans Light" panose="020B0303040502020204" pitchFamily="34" charset="0"/>
                <a:ea typeface="+mn-ea"/>
                <a:cs typeface="+mn-cs"/>
              </a:defRPr>
            </a:lvl1pPr>
          </a:lstStyle>
          <a:p>
            <a:r>
              <a:rPr lang="nl-NL" dirty="0"/>
              <a:t>Klik op het pictogram als u een afbeelding wilt toevoegen</a:t>
            </a:r>
          </a:p>
        </p:txBody>
      </p:sp>
      <p:sp>
        <p:nvSpPr>
          <p:cNvPr id="12" name="Text Placeholder 14"/>
          <p:cNvSpPr>
            <a:spLocks noGrp="1"/>
          </p:cNvSpPr>
          <p:nvPr>
            <p:ph type="body" sz="quarter" idx="15" hasCustomPrompt="1"/>
          </p:nvPr>
        </p:nvSpPr>
        <p:spPr>
          <a:xfrm>
            <a:off x="421200" y="1908000"/>
            <a:ext cx="4035600" cy="4050000"/>
          </a:xfrm>
        </p:spPr>
        <p:txBody>
          <a:bodyPr tIns="0"/>
          <a:lstStyle>
            <a:lvl1pPr marL="180000" indent="-180000">
              <a:lnSpc>
                <a:spcPts val="1800"/>
              </a:lnSpc>
              <a:defRPr sz="1400">
                <a:latin typeface="+mn-lt"/>
              </a:defRPr>
            </a:lvl1pPr>
            <a:lvl2pPr marL="360000" indent="-180000">
              <a:lnSpc>
                <a:spcPts val="1800"/>
              </a:lnSpc>
              <a:defRPr sz="1400" baseline="0">
                <a:latin typeface="+mn-lt"/>
              </a:defRPr>
            </a:lvl2pPr>
            <a:lvl3pPr marL="540000" indent="-180000">
              <a:lnSpc>
                <a:spcPts val="1800"/>
              </a:lnSpc>
              <a:defRPr sz="1400">
                <a:latin typeface="+mn-lt"/>
              </a:defRPr>
            </a:lvl3pPr>
            <a:lvl4pPr marL="720000" indent="-180000">
              <a:lnSpc>
                <a:spcPts val="1800"/>
              </a:lnSpc>
              <a:defRPr sz="1400">
                <a:latin typeface="+mn-lt"/>
              </a:defRPr>
            </a:lvl4pPr>
            <a:lvl5pPr marL="900000" indent="-180000">
              <a:lnSpc>
                <a:spcPts val="1800"/>
              </a:lnSpc>
              <a:defRPr sz="1400">
                <a:latin typeface="+mn-lt"/>
              </a:defRPr>
            </a:lvl5pPr>
          </a:lstStyle>
          <a:p>
            <a:pPr lvl="0"/>
            <a:r>
              <a:rPr lang="nl-NL" noProof="0" dirty="0"/>
              <a:t>Eerste niveau</a:t>
            </a:r>
          </a:p>
          <a:p>
            <a:pPr lvl="1"/>
            <a:r>
              <a:rPr lang="nl-NL" noProof="0" dirty="0"/>
              <a:t>Tweede niveau</a:t>
            </a:r>
          </a:p>
          <a:p>
            <a:pPr lvl="2"/>
            <a:r>
              <a:rPr lang="nl-NL" noProof="0" dirty="0"/>
              <a:t>Derde niveau</a:t>
            </a:r>
          </a:p>
          <a:p>
            <a:pPr lvl="3"/>
            <a:r>
              <a:rPr lang="nl-NL" noProof="0" dirty="0"/>
              <a:t>Vierde niveau</a:t>
            </a:r>
          </a:p>
          <a:p>
            <a:pPr lvl="4"/>
            <a:r>
              <a:rPr lang="nl-NL" noProof="0" dirty="0"/>
              <a:t>Vijfde niveau</a:t>
            </a:r>
          </a:p>
        </p:txBody>
      </p:sp>
    </p:spTree>
    <p:extLst>
      <p:ext uri="{BB962C8B-B14F-4D97-AF65-F5344CB8AC3E}">
        <p14:creationId xmlns:p14="http://schemas.microsoft.com/office/powerpoint/2010/main" val="1487594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kolommen 14, links breed tekst, rechts smal plaat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"/>
          <p:cNvSpPr>
            <a:spLocks noGrp="1"/>
          </p:cNvSpPr>
          <p:nvPr>
            <p:ph type="title"/>
          </p:nvPr>
        </p:nvSpPr>
        <p:spPr>
          <a:xfrm>
            <a:off x="415976" y="373181"/>
            <a:ext cx="8229600" cy="507600"/>
          </a:xfrm>
        </p:spPr>
        <p:txBody>
          <a:bodyPr bIns="0"/>
          <a:lstStyle/>
          <a:p>
            <a:r>
              <a:rPr lang="nl-NL" dirty="0"/>
              <a:t>Klik om de stijl te bewerken</a:t>
            </a:r>
          </a:p>
        </p:txBody>
      </p:sp>
      <p:sp>
        <p:nvSpPr>
          <p:cNvPr id="9" name="Classificatie"/>
          <p:cNvSpPr>
            <a:spLocks noGrp="1"/>
          </p:cNvSpPr>
          <p:nvPr>
            <p:ph type="body" sz="quarter" idx="12"/>
          </p:nvPr>
        </p:nvSpPr>
        <p:spPr bwMode="white">
          <a:xfrm>
            <a:off x="415976" y="881109"/>
            <a:ext cx="8239074" cy="507600"/>
          </a:xfrm>
        </p:spPr>
        <p:txBody>
          <a:bodyPr lIns="36000" tIns="0"/>
          <a:lstStyle>
            <a:lvl1pPr marL="0" indent="0">
              <a:lnSpc>
                <a:spcPts val="3800"/>
              </a:lnSpc>
              <a:buNone/>
              <a:defRPr sz="3400">
                <a:solidFill>
                  <a:schemeClr val="bg1"/>
                </a:solidFill>
                <a:latin typeface="KPN Accent Light" panose="020B0403040000060004" pitchFamily="34" charset="0"/>
              </a:defRPr>
            </a:lvl1pPr>
          </a:lstStyle>
          <a:p>
            <a:pPr lvl="0"/>
            <a:r>
              <a:rPr lang="nl-NL" dirty="0"/>
              <a:t>Klik om de modelstijlen te bewerken</a:t>
            </a:r>
          </a:p>
        </p:txBody>
      </p:sp>
      <p:sp>
        <p:nvSpPr>
          <p:cNvPr id="8" name="PlaatjeRB"/>
          <p:cNvSpPr>
            <a:spLocks noGrp="1"/>
          </p:cNvSpPr>
          <p:nvPr>
            <p:ph type="pic" sz="quarter" idx="13"/>
          </p:nvPr>
        </p:nvSpPr>
        <p:spPr>
          <a:xfrm>
            <a:off x="6094800" y="1958400"/>
            <a:ext cx="2563200" cy="4003200"/>
          </a:xfrm>
        </p:spPr>
        <p:txBody>
          <a:bodyPr/>
          <a:lstStyle>
            <a:lvl1pPr marL="0" indent="0">
              <a:buNone/>
              <a:defRPr lang="nl-NL" sz="1400" kern="1200" dirty="0">
                <a:solidFill>
                  <a:schemeClr val="tx1"/>
                </a:solidFill>
                <a:latin typeface="KPN Sans Light" panose="020B0303040502020204" pitchFamily="34" charset="0"/>
                <a:ea typeface="+mn-ea"/>
                <a:cs typeface="+mn-cs"/>
              </a:defRPr>
            </a:lvl1pPr>
          </a:lstStyle>
          <a:p>
            <a:r>
              <a:rPr lang="nl-NL" dirty="0"/>
              <a:t>Klik op het pictogram als u een afbeelding wilt toevoegen</a:t>
            </a:r>
          </a:p>
        </p:txBody>
      </p:sp>
      <p:sp>
        <p:nvSpPr>
          <p:cNvPr id="11" name="Text Placeholder 14"/>
          <p:cNvSpPr>
            <a:spLocks noGrp="1"/>
          </p:cNvSpPr>
          <p:nvPr>
            <p:ph type="body" sz="quarter" idx="15" hasCustomPrompt="1"/>
          </p:nvPr>
        </p:nvSpPr>
        <p:spPr>
          <a:xfrm>
            <a:off x="421200" y="1908000"/>
            <a:ext cx="5436000" cy="4050000"/>
          </a:xfrm>
        </p:spPr>
        <p:txBody>
          <a:bodyPr tIns="0"/>
          <a:lstStyle>
            <a:lvl1pPr marL="180000" indent="-180000">
              <a:lnSpc>
                <a:spcPts val="1800"/>
              </a:lnSpc>
              <a:defRPr sz="1400">
                <a:latin typeface="+mn-lt"/>
              </a:defRPr>
            </a:lvl1pPr>
            <a:lvl2pPr marL="360000" indent="-180000">
              <a:lnSpc>
                <a:spcPts val="1800"/>
              </a:lnSpc>
              <a:defRPr sz="1400" baseline="0">
                <a:latin typeface="+mn-lt"/>
              </a:defRPr>
            </a:lvl2pPr>
            <a:lvl3pPr marL="540000" indent="-180000">
              <a:lnSpc>
                <a:spcPts val="1800"/>
              </a:lnSpc>
              <a:defRPr sz="1400">
                <a:latin typeface="+mn-lt"/>
              </a:defRPr>
            </a:lvl3pPr>
            <a:lvl4pPr marL="720000" indent="-180000">
              <a:lnSpc>
                <a:spcPts val="1800"/>
              </a:lnSpc>
              <a:defRPr sz="1400">
                <a:latin typeface="+mn-lt"/>
              </a:defRPr>
            </a:lvl4pPr>
            <a:lvl5pPr marL="900000" indent="-180000">
              <a:lnSpc>
                <a:spcPts val="1800"/>
              </a:lnSpc>
              <a:defRPr sz="1400">
                <a:latin typeface="+mn-lt"/>
              </a:defRPr>
            </a:lvl5pPr>
          </a:lstStyle>
          <a:p>
            <a:pPr lvl="0"/>
            <a:r>
              <a:rPr lang="nl-NL" noProof="0" dirty="0"/>
              <a:t>Eerste niveau</a:t>
            </a:r>
          </a:p>
          <a:p>
            <a:pPr lvl="1"/>
            <a:r>
              <a:rPr lang="nl-NL" noProof="0" dirty="0"/>
              <a:t>Tweede niveau</a:t>
            </a:r>
          </a:p>
          <a:p>
            <a:pPr lvl="2"/>
            <a:r>
              <a:rPr lang="nl-NL" noProof="0" dirty="0"/>
              <a:t>Derde niveau</a:t>
            </a:r>
          </a:p>
          <a:p>
            <a:pPr lvl="3"/>
            <a:r>
              <a:rPr lang="nl-NL" noProof="0" dirty="0"/>
              <a:t>Vierde niveau</a:t>
            </a:r>
          </a:p>
          <a:p>
            <a:pPr lvl="4"/>
            <a:r>
              <a:rPr lang="nl-NL" noProof="0" dirty="0"/>
              <a:t>Vijfde niveau</a:t>
            </a:r>
          </a:p>
        </p:txBody>
      </p:sp>
    </p:spTree>
    <p:extLst>
      <p:ext uri="{BB962C8B-B14F-4D97-AF65-F5344CB8AC3E}">
        <p14:creationId xmlns:p14="http://schemas.microsoft.com/office/powerpoint/2010/main" val="41015808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41" Type="http://schemas.openxmlformats.org/officeDocument/2006/relationships/slideLayout" Target="../slideLayouts/slideLayout4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gray">
      <p:bgPr>
        <a:blipFill dpi="0" rotWithShape="1">
          <a:blip r:embed="rId4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HTextTitel"/>
          <p:cNvSpPr>
            <a:spLocks noGrp="1"/>
          </p:cNvSpPr>
          <p:nvPr>
            <p:ph type="title"/>
          </p:nvPr>
        </p:nvSpPr>
        <p:spPr bwMode="white">
          <a:xfrm>
            <a:off x="415976" y="372249"/>
            <a:ext cx="8229600" cy="506525"/>
          </a:xfrm>
          <a:prstGeom prst="rect">
            <a:avLst/>
          </a:prstGeom>
        </p:spPr>
        <p:txBody>
          <a:bodyPr vert="horz" lIns="36000" tIns="36000" rIns="36000" bIns="36000" rtlCol="0" anchor="t" anchorCtr="0">
            <a:noAutofit/>
          </a:bodyPr>
          <a:lstStyle/>
          <a:p>
            <a:r>
              <a:rPr lang="nl-NL" dirty="0"/>
              <a:t>Klik om de titel te bewerken</a:t>
            </a:r>
          </a:p>
        </p:txBody>
      </p:sp>
      <p:sp>
        <p:nvSpPr>
          <p:cNvPr id="3" name="PHText01"/>
          <p:cNvSpPr>
            <a:spLocks noGrp="1"/>
          </p:cNvSpPr>
          <p:nvPr>
            <p:ph type="body" idx="1"/>
          </p:nvPr>
        </p:nvSpPr>
        <p:spPr>
          <a:xfrm>
            <a:off x="418590" y="1837263"/>
            <a:ext cx="8229600" cy="4123935"/>
          </a:xfrm>
          <a:prstGeom prst="rect">
            <a:avLst/>
          </a:prstGeom>
        </p:spPr>
        <p:txBody>
          <a:bodyPr vert="horz" lIns="54000" tIns="36000" rIns="36000" bIns="36000" rtlCol="0">
            <a:noAutofit/>
          </a:bodyPr>
          <a:lstStyle/>
          <a:p>
            <a:pPr lvl="0"/>
            <a:r>
              <a:rPr lang="nl-NL" noProof="0" dirty="0"/>
              <a:t>Klik om de modelstijlen te bewerken</a:t>
            </a:r>
          </a:p>
          <a:p>
            <a:pPr lvl="1"/>
            <a:r>
              <a:rPr lang="nl-NL" noProof="0" dirty="0"/>
              <a:t>Tweede niveau</a:t>
            </a:r>
          </a:p>
          <a:p>
            <a:pPr lvl="2"/>
            <a:r>
              <a:rPr lang="nl-NL" noProof="0" dirty="0"/>
              <a:t>Derde niveau</a:t>
            </a:r>
          </a:p>
          <a:p>
            <a:pPr lvl="3"/>
            <a:r>
              <a:rPr lang="nl-NL" noProof="0" dirty="0"/>
              <a:t>Vierde niveau</a:t>
            </a:r>
          </a:p>
          <a:p>
            <a:pPr lvl="4"/>
            <a:r>
              <a:rPr lang="nl-NL" noProof="0" dirty="0"/>
              <a:t>Vijfde niveau</a:t>
            </a:r>
          </a:p>
        </p:txBody>
      </p:sp>
      <p:cxnSp>
        <p:nvCxnSpPr>
          <p:cNvPr id="12" name="Rechte verbindingslijn 11"/>
          <p:cNvCxnSpPr/>
          <p:nvPr/>
        </p:nvCxnSpPr>
        <p:spPr>
          <a:xfrm>
            <a:off x="696379" y="6407924"/>
            <a:ext cx="0" cy="104400"/>
          </a:xfrm>
          <a:prstGeom prst="line">
            <a:avLst/>
          </a:prstGeom>
          <a:ln w="63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486000" y="6397200"/>
            <a:ext cx="270000" cy="136800"/>
          </a:xfrm>
          <a:prstGeom prst="rect">
            <a:avLst/>
          </a:prstGeom>
          <a:noFill/>
        </p:spPr>
        <p:txBody>
          <a:bodyPr wrap="square" lIns="0" tIns="36000" rIns="0" bIns="36000" rtlCol="0" anchor="ctr" anchorCtr="0">
            <a:noAutofit/>
          </a:bodyPr>
          <a:lstStyle/>
          <a:p>
            <a:pPr>
              <a:lnSpc>
                <a:spcPts val="990"/>
              </a:lnSpc>
            </a:pPr>
            <a:fld id="{DCEE1293-C085-4199-A454-95D93DE84C2B}" type="slidenum">
              <a:rPr lang="nl-NL" sz="900" b="1" smtClean="0">
                <a:solidFill>
                  <a:schemeClr val="accent1"/>
                </a:solidFill>
                <a:latin typeface="+mj-lt"/>
              </a:rPr>
              <a:pPr>
                <a:lnSpc>
                  <a:spcPts val="990"/>
                </a:lnSpc>
              </a:pPr>
              <a:t>‹#›</a:t>
            </a:fld>
            <a:endParaRPr lang="nl-NL" sz="900" b="1" dirty="0">
              <a:solidFill>
                <a:schemeClr val="accent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0999762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2" r:id="rId1"/>
    <p:sldLayoutId id="2147483660" r:id="rId2"/>
    <p:sldLayoutId id="2147483752" r:id="rId3"/>
    <p:sldLayoutId id="2147483717" r:id="rId4"/>
    <p:sldLayoutId id="2147483718" r:id="rId5"/>
    <p:sldLayoutId id="2147483719" r:id="rId6"/>
    <p:sldLayoutId id="2147483720" r:id="rId7"/>
    <p:sldLayoutId id="2147483721" r:id="rId8"/>
    <p:sldLayoutId id="2147483722" r:id="rId9"/>
    <p:sldLayoutId id="2147483723" r:id="rId10"/>
    <p:sldLayoutId id="2147483695" r:id="rId11"/>
    <p:sldLayoutId id="2147483690" r:id="rId12"/>
    <p:sldLayoutId id="2147483724" r:id="rId13"/>
    <p:sldLayoutId id="2147483725" r:id="rId14"/>
    <p:sldLayoutId id="2147483726" r:id="rId15"/>
    <p:sldLayoutId id="2147483727" r:id="rId16"/>
    <p:sldLayoutId id="2147483697" r:id="rId17"/>
    <p:sldLayoutId id="2147483728" r:id="rId18"/>
    <p:sldLayoutId id="2147483729" r:id="rId19"/>
    <p:sldLayoutId id="2147483730" r:id="rId20"/>
    <p:sldLayoutId id="2147483731" r:id="rId21"/>
    <p:sldLayoutId id="2147483732" r:id="rId22"/>
    <p:sldLayoutId id="2147483733" r:id="rId23"/>
    <p:sldLayoutId id="2147483734" r:id="rId24"/>
    <p:sldLayoutId id="2147483735" r:id="rId25"/>
    <p:sldLayoutId id="2147483736" r:id="rId26"/>
    <p:sldLayoutId id="2147483737" r:id="rId27"/>
    <p:sldLayoutId id="2147483738" r:id="rId28"/>
    <p:sldLayoutId id="2147483739" r:id="rId29"/>
    <p:sldLayoutId id="2147483740" r:id="rId30"/>
    <p:sldLayoutId id="2147483741" r:id="rId31"/>
    <p:sldLayoutId id="2147483742" r:id="rId32"/>
    <p:sldLayoutId id="2147483743" r:id="rId33"/>
    <p:sldLayoutId id="2147483744" r:id="rId34"/>
    <p:sldLayoutId id="2147483745" r:id="rId35"/>
    <p:sldLayoutId id="2147483746" r:id="rId36"/>
    <p:sldLayoutId id="2147483747" r:id="rId37"/>
    <p:sldLayoutId id="2147483748" r:id="rId38"/>
    <p:sldLayoutId id="2147483749" r:id="rId39"/>
    <p:sldLayoutId id="2147483750" r:id="rId40"/>
    <p:sldLayoutId id="2147483751" r:id="rId41"/>
    <p:sldLayoutId id="2147483649" r:id="rId42"/>
    <p:sldLayoutId id="2147483753" r:id="rId43"/>
  </p:sldLayoutIdLst>
  <p:hf hdr="0" dt="0"/>
  <p:txStyles>
    <p:titleStyle>
      <a:lvl1pPr algn="l" defTabSz="914400" rtl="0" eaLnBrk="1" latinLnBrk="0" hangingPunct="1">
        <a:lnSpc>
          <a:spcPts val="3800"/>
        </a:lnSpc>
        <a:spcBef>
          <a:spcPct val="0"/>
        </a:spcBef>
        <a:buNone/>
        <a:defRPr sz="3400" b="1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lnSpc>
          <a:spcPts val="3000"/>
        </a:lnSpc>
        <a:spcBef>
          <a:spcPts val="0"/>
        </a:spcBef>
        <a:buClr>
          <a:schemeClr val="accent1"/>
        </a:buClr>
        <a:buSzPct val="100000"/>
        <a:buFont typeface="Symbol" panose="05050102010706020507" pitchFamily="18" charset="2"/>
        <a:buChar char="·"/>
        <a:defRPr sz="2200" kern="1200">
          <a:solidFill>
            <a:schemeClr val="tx1"/>
          </a:solidFill>
          <a:latin typeface="KPN Sans" panose="020B0503040502020204" pitchFamily="34" charset="0"/>
          <a:ea typeface="+mn-ea"/>
          <a:cs typeface="+mn-cs"/>
        </a:defRPr>
      </a:lvl1pPr>
      <a:lvl2pPr marL="608013" indent="-342900" algn="l" defTabSz="538163" rtl="0" eaLnBrk="1" latinLnBrk="0" hangingPunct="1">
        <a:lnSpc>
          <a:spcPts val="3000"/>
        </a:lnSpc>
        <a:spcBef>
          <a:spcPts val="0"/>
        </a:spcBef>
        <a:buClr>
          <a:schemeClr val="accent1"/>
        </a:buClr>
        <a:buSzPct val="100000"/>
        <a:buFont typeface="Symbol" panose="05050102010706020507" pitchFamily="18" charset="2"/>
        <a:buChar char="·"/>
        <a:defRPr sz="2200" kern="1200">
          <a:solidFill>
            <a:schemeClr val="tx1"/>
          </a:solidFill>
          <a:latin typeface="KPN Sans" panose="020B0503040502020204" pitchFamily="34" charset="0"/>
          <a:ea typeface="+mn-ea"/>
          <a:cs typeface="+mn-cs"/>
        </a:defRPr>
      </a:lvl2pPr>
      <a:lvl3pPr marL="881062" indent="-342900" algn="l" defTabSz="914400" rtl="0" eaLnBrk="1" latinLnBrk="0" hangingPunct="1">
        <a:lnSpc>
          <a:spcPts val="3000"/>
        </a:lnSpc>
        <a:spcBef>
          <a:spcPts val="0"/>
        </a:spcBef>
        <a:buClr>
          <a:schemeClr val="accent1"/>
        </a:buClr>
        <a:buSzPct val="100000"/>
        <a:buFont typeface="Symbol" panose="05050102010706020507" pitchFamily="18" charset="2"/>
        <a:buChar char="·"/>
        <a:defRPr sz="2200" kern="1200" baseline="0">
          <a:solidFill>
            <a:schemeClr val="tx1"/>
          </a:solidFill>
          <a:latin typeface="KPN Sans" panose="020B0503040502020204" pitchFamily="34" charset="0"/>
          <a:ea typeface="+mn-ea"/>
          <a:cs typeface="+mn-cs"/>
        </a:defRPr>
      </a:lvl3pPr>
      <a:lvl4pPr marL="1152525" indent="-342900" algn="l" defTabSz="914400" rtl="0" eaLnBrk="1" latinLnBrk="0" hangingPunct="1">
        <a:lnSpc>
          <a:spcPts val="3000"/>
        </a:lnSpc>
        <a:spcBef>
          <a:spcPts val="0"/>
        </a:spcBef>
        <a:buClr>
          <a:schemeClr val="accent1"/>
        </a:buClr>
        <a:buSzPct val="100000"/>
        <a:buFont typeface="Symbol" panose="05050102010706020507" pitchFamily="18" charset="2"/>
        <a:buChar char="·"/>
        <a:defRPr sz="2200" kern="1200" baseline="0">
          <a:solidFill>
            <a:schemeClr val="tx1"/>
          </a:solidFill>
          <a:latin typeface="KPN Sans" panose="020B0503040502020204" pitchFamily="34" charset="0"/>
          <a:ea typeface="+mn-ea"/>
          <a:cs typeface="+mn-cs"/>
        </a:defRPr>
      </a:lvl4pPr>
      <a:lvl5pPr marL="1417638" indent="-342900" algn="l" defTabSz="914400" rtl="0" eaLnBrk="1" latinLnBrk="0" hangingPunct="1">
        <a:lnSpc>
          <a:spcPts val="3000"/>
        </a:lnSpc>
        <a:spcBef>
          <a:spcPts val="0"/>
        </a:spcBef>
        <a:buClr>
          <a:schemeClr val="accent1"/>
        </a:buClr>
        <a:buSzPct val="100000"/>
        <a:buFont typeface="Symbol" panose="05050102010706020507" pitchFamily="18" charset="2"/>
        <a:buChar char="·"/>
        <a:defRPr sz="2200" kern="1200">
          <a:solidFill>
            <a:schemeClr val="tx1"/>
          </a:solidFill>
          <a:latin typeface="KPN Sans" panose="020B050304050202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etsi.org/committee/f5g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9C16B2F-8E84-4F3A-898C-E6F1904AC7CB}"/>
              </a:ext>
            </a:extLst>
          </p:cNvPr>
          <p:cNvSpPr txBox="1"/>
          <p:nvPr/>
        </p:nvSpPr>
        <p:spPr>
          <a:xfrm>
            <a:off x="932688" y="1289304"/>
            <a:ext cx="458490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Residential 5G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7204314-EA41-4176-BD60-4E7FB5C8D063}"/>
              </a:ext>
            </a:extLst>
          </p:cNvPr>
          <p:cNvSpPr txBox="1"/>
          <p:nvPr/>
        </p:nvSpPr>
        <p:spPr>
          <a:xfrm>
            <a:off x="932688" y="2606040"/>
            <a:ext cx="755629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Discussion document for a new SID on enhancement for residential 5G</a:t>
            </a:r>
          </a:p>
          <a:p>
            <a:r>
              <a:rPr lang="en-GB" dirty="0"/>
              <a:t>S1-202143</a:t>
            </a:r>
          </a:p>
        </p:txBody>
      </p:sp>
    </p:spTree>
    <p:extLst>
      <p:ext uri="{BB962C8B-B14F-4D97-AF65-F5344CB8AC3E}">
        <p14:creationId xmlns:p14="http://schemas.microsoft.com/office/powerpoint/2010/main" val="201437668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0CFD5A-C184-4542-8E19-FCBEFA5F9C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Wireline Wireless Convergence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E9602A8-CAF3-42B0-A992-51CD9A64A1A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EDFB06C-7370-47A4-BC29-26BF0351636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GB" dirty="0"/>
              <a:t>Wireline Wireless Convergence is identified by 3GPP as an important topic</a:t>
            </a:r>
          </a:p>
          <a:p>
            <a:pPr lvl="1"/>
            <a:r>
              <a:rPr lang="en-GB" dirty="0"/>
              <a:t>TS22.261 includes requirements on fixed broadband access</a:t>
            </a:r>
          </a:p>
          <a:p>
            <a:pPr lvl="1"/>
            <a:r>
              <a:rPr lang="en-GB" dirty="0"/>
              <a:t>3GPP SA2 has completed normative work on WWC in Release 16. </a:t>
            </a:r>
          </a:p>
          <a:p>
            <a:r>
              <a:rPr lang="en-GB" dirty="0"/>
              <a:t>Other SDOs are also working in this space</a:t>
            </a:r>
          </a:p>
          <a:p>
            <a:pPr lvl="1"/>
            <a:r>
              <a:rPr lang="en-GB" dirty="0" err="1"/>
              <a:t>BroadBand</a:t>
            </a:r>
            <a:r>
              <a:rPr lang="en-GB" dirty="0"/>
              <a:t> Forum has established close working relation with 3GPP in the WWC work</a:t>
            </a:r>
          </a:p>
          <a:p>
            <a:pPr lvl="1"/>
            <a:r>
              <a:rPr lang="en-GB" dirty="0"/>
              <a:t>ETSI has established a new ISG on 5th generation Fixed Network (</a:t>
            </a:r>
            <a:r>
              <a:rPr lang="en-GB" dirty="0">
                <a:hlinkClick r:id="rId2"/>
              </a:rPr>
              <a:t>https://www.etsi.org/committee/f5g</a:t>
            </a:r>
            <a:r>
              <a:rPr lang="en-GB" dirty="0"/>
              <a:t>)</a:t>
            </a:r>
          </a:p>
          <a:p>
            <a:r>
              <a:rPr lang="en-GB" dirty="0"/>
              <a:t>Assumption is fixed broadband as an other access to 5GS</a:t>
            </a:r>
          </a:p>
        </p:txBody>
      </p:sp>
    </p:spTree>
    <p:extLst>
      <p:ext uri="{BB962C8B-B14F-4D97-AF65-F5344CB8AC3E}">
        <p14:creationId xmlns:p14="http://schemas.microsoft.com/office/powerpoint/2010/main" val="337224924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2571A0-BE91-465C-8AC0-31767CB745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Going to the residential gateway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3053ED1-FAAB-4018-8180-6022AA91BDB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D46ACCC-7440-413C-B237-365313EFE97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GB" dirty="0"/>
              <a:t>3GPP and BBF see fixed broadband as an additional access to the 5GS</a:t>
            </a:r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endParaRPr lang="en-GB" dirty="0"/>
          </a:p>
        </p:txBody>
      </p:sp>
      <p:pic>
        <p:nvPicPr>
          <p:cNvPr id="5" name="Picture 4" descr="/download/attachments/20744653/High%20level%20architecture.png?version=1&amp;modificationDate=1521557367355&amp;api=v2">
            <a:extLst>
              <a:ext uri="{FF2B5EF4-FFF2-40B4-BE49-F238E27FC236}">
                <a16:creationId xmlns:a16="http://schemas.microsoft.com/office/drawing/2014/main" id="{174C5205-C037-4567-AD6B-8EAC93C26D51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3110" y="2577755"/>
            <a:ext cx="6777779" cy="291778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40000408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64BA46-2865-42CD-99AD-EB4E5F57BD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Going beyond the residential gateway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48A2E00-6D9B-4105-ADEB-B2CFB865277C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81B8C3E-E98F-4861-A6B2-9635268ABD7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GB" dirty="0"/>
              <a:t>3GPP/BBF WWC work sees the residential gateway as the UE</a:t>
            </a:r>
          </a:p>
          <a:p>
            <a:pPr lvl="1"/>
            <a:r>
              <a:rPr lang="en-GB" dirty="0"/>
              <a:t>Not yet very clear how to address UEs beyond the RG</a:t>
            </a:r>
          </a:p>
          <a:p>
            <a:r>
              <a:rPr lang="en-GB" dirty="0"/>
              <a:t>ETSI F5G has a formulated the goal to make a paradigm shift to go from </a:t>
            </a:r>
            <a:r>
              <a:rPr lang="en-US" b="1" dirty="0" err="1"/>
              <a:t>Fibre</a:t>
            </a:r>
            <a:r>
              <a:rPr lang="en-US" b="1" dirty="0"/>
              <a:t> to the Home</a:t>
            </a:r>
            <a:r>
              <a:rPr lang="en-US" dirty="0"/>
              <a:t> to </a:t>
            </a:r>
            <a:r>
              <a:rPr lang="en-US" b="1" dirty="0" err="1"/>
              <a:t>Fibre</a:t>
            </a:r>
            <a:r>
              <a:rPr lang="en-US" b="1" dirty="0"/>
              <a:t> to Everything</a:t>
            </a:r>
          </a:p>
          <a:p>
            <a:pPr lvl="1"/>
            <a:r>
              <a:rPr lang="en-US" dirty="0"/>
              <a:t>This implies that also devices behind the residential gateway get connected directly</a:t>
            </a:r>
          </a:p>
          <a:p>
            <a:pPr lvl="1"/>
            <a:endParaRPr lang="en-US" dirty="0"/>
          </a:p>
          <a:p>
            <a:r>
              <a:rPr lang="en-US" dirty="0"/>
              <a:t>3GPP SA1 should also study how devices behind the residential gateway can be connected. </a:t>
            </a:r>
          </a:p>
          <a:p>
            <a:r>
              <a:rPr lang="en-US" dirty="0"/>
              <a:t>Aims is a coordinated vision where everything (i.e. every device) can be connected to the 5GS and can get services from the 5GS</a:t>
            </a:r>
            <a:r>
              <a:rPr lang="en-GB" dirty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953893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6489B72-FDB4-4D8C-A3AB-51BAEC21B3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5G LAN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3751726-D79E-4D05-8CAA-753F0BBD675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r>
              <a:rPr lang="en-GB" dirty="0"/>
              <a:t>3GPP has specified 5G LAN for use in different environments (factory, office, residential)</a:t>
            </a:r>
          </a:p>
          <a:p>
            <a:pPr lvl="1">
              <a:lnSpc>
                <a:spcPct val="100000"/>
              </a:lnSpc>
            </a:pPr>
            <a:r>
              <a:rPr lang="en-GB" dirty="0"/>
              <a:t>Unclear whether the current architecture solutions work for residential use</a:t>
            </a:r>
          </a:p>
          <a:p>
            <a:pPr lvl="1">
              <a:lnSpc>
                <a:spcPct val="100000"/>
              </a:lnSpc>
            </a:pPr>
            <a:r>
              <a:rPr lang="en-GB" dirty="0"/>
              <a:t>What potential requirements are needed to make 5G LAN also really work for residential use cases (millions of 5G LAN VNs with typically less than 50 devices each)?</a:t>
            </a:r>
          </a:p>
          <a:p>
            <a:pPr>
              <a:lnSpc>
                <a:spcPct val="100000"/>
              </a:lnSpc>
            </a:pPr>
            <a:r>
              <a:rPr lang="en-GB" dirty="0"/>
              <a:t>When specifying 5GLAN we at the time excluded integration with existing fixed LANs. </a:t>
            </a:r>
          </a:p>
          <a:p>
            <a:pPr lvl="1">
              <a:lnSpc>
                <a:spcPct val="100000"/>
              </a:lnSpc>
            </a:pPr>
            <a:r>
              <a:rPr lang="en-GB" dirty="0"/>
              <a:t>What potential requirements are needed to support use cases where devices in an existing residential LAN are connected with UEs in a 5GLAN?</a:t>
            </a:r>
          </a:p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7022B96-D7AE-4D33-9534-4DCB36F5E8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0A7B42-C675-4CCC-B88C-D4A78DCD3D78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9805905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728ED7-8CB1-4C05-BA30-DB304F6FAE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Indoor base stations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D6D333A-5F94-44D8-9AED-0CFF27733E6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TS22.261 mentions indoor small </a:t>
            </a:r>
            <a:r>
              <a:rPr lang="en-GB" dirty="0" err="1"/>
              <a:t>basestations</a:t>
            </a:r>
            <a:r>
              <a:rPr lang="en-GB" dirty="0"/>
              <a:t> for 5G connected to fixed access but does not provide details</a:t>
            </a:r>
          </a:p>
          <a:p>
            <a:r>
              <a:rPr lang="en-GB" dirty="0"/>
              <a:t>For 3G and 4G 3GPP SA1 has described in TS 22.220 the concept of Home (e)</a:t>
            </a:r>
            <a:r>
              <a:rPr lang="en-GB" dirty="0" err="1"/>
              <a:t>NodeBs</a:t>
            </a:r>
            <a:endParaRPr lang="en-GB" dirty="0"/>
          </a:p>
          <a:p>
            <a:pPr lvl="1"/>
            <a:r>
              <a:rPr lang="en-GB" dirty="0"/>
              <a:t>Do we need to adopt the concepts from 22.220 (e.g. CSG, authentication of H(e)</a:t>
            </a:r>
            <a:r>
              <a:rPr lang="en-GB" dirty="0" err="1"/>
              <a:t>NodeB</a:t>
            </a:r>
            <a:r>
              <a:rPr lang="en-GB" dirty="0"/>
              <a:t>) also for 5G?</a:t>
            </a:r>
          </a:p>
          <a:p>
            <a:pPr lvl="1"/>
            <a:r>
              <a:rPr lang="en-GB" dirty="0"/>
              <a:t>What is the relation with the WWC work? E.g. to provide QoS for the fixed broadband backhaul connectivity for the indoor small </a:t>
            </a:r>
            <a:r>
              <a:rPr lang="en-GB" dirty="0" err="1"/>
              <a:t>basestation</a:t>
            </a:r>
            <a:endParaRPr lang="en-GB" dirty="0"/>
          </a:p>
          <a:p>
            <a:pPr lvl="1"/>
            <a:r>
              <a:rPr lang="en-GB" dirty="0"/>
              <a:t>Is there a relation with other new concepts e.g. NPNs, CAG?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CADC67D-8EFD-42BF-8178-7752026F75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1E296B7-958B-49F4-AA54-0E622C8C71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0A7B42-C675-4CCC-B88C-D4A78DCD3D78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8245088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o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45" name="Rectangle 4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GB" altLang="nl-NL" dirty="0"/>
              <a:t>Thank you</a:t>
            </a:r>
            <a:br>
              <a:rPr lang="en-GB" altLang="nl-NL" dirty="0"/>
            </a:br>
            <a:endParaRPr lang="en-GB" altLang="nl-NL" dirty="0"/>
          </a:p>
        </p:txBody>
      </p:sp>
      <p:sp>
        <p:nvSpPr>
          <p:cNvPr id="8" name="Tijdelijke aanduiding voor tekst 7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GB" dirty="0"/>
              <a:t>for your attention</a:t>
            </a:r>
          </a:p>
        </p:txBody>
      </p:sp>
    </p:spTree>
    <p:extLst>
      <p:ext uri="{BB962C8B-B14F-4D97-AF65-F5344CB8AC3E}">
        <p14:creationId xmlns:p14="http://schemas.microsoft.com/office/powerpoint/2010/main" val="814621490"/>
      </p:ext>
    </p:extLst>
  </p:cSld>
  <p:clrMapOvr>
    <a:masterClrMapping/>
  </p:clrMapOvr>
  <p:transition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RMA DOCSYS~XML" val="&lt;?xml version=&quot;1.0&quot;?&gt;&#10;&lt;data customer=&quot;kpn&quot; profile=&quot;kpn&quot; model=&quot;KPN Presentaties/ds-presentatie.xml&quot; country-code=&quot;31&quot; target=&quot;Microsoft PowerPoint&quot; target-version=&quot;14.0.7165&quot; existing=&quot;Presentatie2#Presentation&quot;&gt;&lt;presentatie template=&quot;KPN Presentaties/ds-presentatie-kpn.potx&quot; id=&quot;326449832f674c93a77d0a0bdb89546c&quot; version=&quot;1.0&quot; lcid=&quot;2057&quot; locale=&quot;en&quot;&gt;&lt;PAPER/&gt;&lt;title-text value=&quot;EP 2 893 734 B1 introduction for Nokia&quot; formatted-value=&quot;EP 2 893 734 B1 introduction for Nokia&quot; format-disabled=&quot;true&quot;/&gt;&lt;title formatted-value=&quot;EP 2 893 734 B1 introduction for Nokia&quot;/&gt;&lt;title2 formatted-value=&quot;&quot;/&gt;&lt;subtitle value=&quot;Establishing a device-to-device communication session&quot; formatted-value=&quot;Establishing a device-to-device communication session&quot; format-disabled=&quot;true&quot;/&gt;&lt;speaker value=&quot;KPN CIPO&quot; formatted-value=&quot;KPN CIPO&quot; format-disabled=&quot;true&quot;/&gt;&lt;date value=&quot;20 April 2016&quot; formatted-value=&quot;20 April 2016&quot; format-disabled=&quot;true&quot;/&gt;&lt;footer formatted-value=&quot;EP 2 893 734 B1 INTRODUCTION FOR NOKIA&quot;/&gt;&lt;embed value=&quot;1&quot; formatted-value=&quot;1&quot;/&gt;&lt;reopened value=&quot;true&quot; formatted-value=&quot;true&quot;/&gt;&lt;classification formatted-value=&quot;CONFIDENTIAL&quot;/&gt;&lt;classification-text value=&quot;3&quot; formatted-value=&quot;Confidential&quot;/&gt;&lt;/presentatie&gt;&lt;/data&gt;&#10;"/>
</p:tagLst>
</file>

<file path=ppt/theme/theme1.xml><?xml version="1.0" encoding="utf-8"?>
<a:theme xmlns:a="http://schemas.openxmlformats.org/drawingml/2006/main" name="ds-presentatie-kpn">
  <a:themeElements>
    <a:clrScheme name="KPN 2014">
      <a:dk1>
        <a:srgbClr val="000000"/>
      </a:dk1>
      <a:lt1>
        <a:srgbClr val="FFFFFF"/>
      </a:lt1>
      <a:dk2>
        <a:srgbClr val="000000"/>
      </a:dk2>
      <a:lt2>
        <a:srgbClr val="FFFFFF"/>
      </a:lt2>
      <a:accent1>
        <a:srgbClr val="009900"/>
      </a:accent1>
      <a:accent2>
        <a:srgbClr val="82D2FF"/>
      </a:accent2>
      <a:accent3>
        <a:srgbClr val="32B4FF"/>
      </a:accent3>
      <a:accent4>
        <a:srgbClr val="82C253"/>
      </a:accent4>
      <a:accent5>
        <a:srgbClr val="000099"/>
      </a:accent5>
      <a:accent6>
        <a:srgbClr val="4F4F4F"/>
      </a:accent6>
      <a:hlink>
        <a:srgbClr val="009900"/>
      </a:hlink>
      <a:folHlink>
        <a:srgbClr val="82D2FF"/>
      </a:folHlink>
    </a:clrScheme>
    <a:fontScheme name="KPN Theme">
      <a:majorFont>
        <a:latin typeface="KPN Accent"/>
        <a:ea typeface=""/>
        <a:cs typeface=""/>
      </a:majorFont>
      <a:minorFont>
        <a:latin typeface="KPN Sans Light"/>
        <a:ea typeface=""/>
        <a:cs typeface="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gray">
        <a:solidFill>
          <a:schemeClr val="accent1"/>
        </a:solidFill>
        <a:ln>
          <a:noFill/>
        </a:ln>
        <a:extLst>
          <a:ext uri="{91240B29-F687-4F45-9708-019B960494DF}">
            <a14:hiddenLine xmlns:a14="http://schemas.microsoft.com/office/drawing/2010/main" w="15875">
              <a:solidFill>
                <a:srgbClr val="000000"/>
              </a:solidFill>
              <a:round/>
              <a:headEnd/>
              <a:tailEnd/>
            </a14:hiddenLine>
          </a:ext>
        </a:extLst>
      </a:spPr>
      <a:bodyPr/>
      <a:lstStyle>
        <a:defPPr algn="ctr">
          <a:defRPr dirty="0">
            <a:solidFill>
              <a:schemeClr val="bg1"/>
            </a:solidFill>
            <a:latin typeface="+mj-lt"/>
          </a:defRPr>
        </a:defPPr>
      </a:lstStyle>
    </a:spDef>
  </a:objectDefaults>
  <a:extraClrSchemeLst/>
</a:theme>
</file>

<file path=ppt/theme/theme2.xml><?xml version="1.0" encoding="utf-8"?>
<a:theme xmlns:a="http://schemas.openxmlformats.org/drawingml/2006/main" name="Kantoorthema">
  <a:themeElements>
    <a:clrScheme name="Kanto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to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Kantoorthema">
  <a:themeElements>
    <a:clrScheme name="Kanto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to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NOC_ClusterId xmlns="2f6a910d-138e-42c1-8e8a-320c1b7cf3f7">87413</TNOC_ClusterId>
    <TNOC_ClusterName xmlns="2f6a910d-138e-42c1-8e8a-320c1b7cf3f7">Beheer - TNO - LTR Device to Device</TNOC_ClusterName>
    <h15fbb78f4cb41d290e72f301ea2865f xmlns="45678dac-799c-400d-8e92-d0aa395ee2ea">
      <Terms xmlns="http://schemas.microsoft.com/office/infopath/2007/PartnerControls">
        <TermInfo xmlns="http://schemas.microsoft.com/office/infopath/2007/PartnerControls">
          <TermName xmlns="http://schemas.microsoft.com/office/infopath/2007/PartnerControls">Team</TermName>
          <TermId xmlns="http://schemas.microsoft.com/office/infopath/2007/PartnerControls">c614ed86-6527-4042-aa9d-da80e2b69463</TermId>
        </TermInfo>
      </Terms>
    </h15fbb78f4cb41d290e72f301ea2865f>
    <lca20d149a844688b6abf34073d5c21d xmlns="45678dac-799c-400d-8e92-d0aa395ee2ea">
      <Terms xmlns="http://schemas.microsoft.com/office/infopath/2007/PartnerControls"/>
    </lca20d149a844688b6abf34073d5c21d>
    <bac4ab11065f4f6c809c820c57e320e5 xmlns="45678dac-799c-400d-8e92-d0aa395ee2ea">
      <Terms xmlns="http://schemas.microsoft.com/office/infopath/2007/PartnerControls"/>
    </bac4ab11065f4f6c809c820c57e320e5>
    <cf581d8792c646118aad2c2c4ecdfa8c xmlns="45678dac-799c-400d-8e92-d0aa395ee2ea">
      <Terms xmlns="http://schemas.microsoft.com/office/infopath/2007/PartnerControls"/>
    </cf581d8792c646118aad2c2c4ecdfa8c>
    <_dlc_DocId xmlns="45678dac-799c-400d-8e92-d0aa395ee2ea">NTRAETKEWHAH-1715990371-820</_dlc_DocId>
    <TaxCatchAll xmlns="45678dac-799c-400d-8e92-d0aa395ee2ea">
      <Value>5</Value>
      <Value>3</Value>
    </TaxCatchAll>
    <n2a7a23bcc2241cb9261f9a914c7c1bb xmlns="45678dac-799c-400d-8e92-d0aa395ee2ea">
      <Terms xmlns="http://schemas.microsoft.com/office/infopath/2007/PartnerControls">
        <TermInfo xmlns="http://schemas.microsoft.com/office/infopath/2007/PartnerControls">
          <TermName xmlns="http://schemas.microsoft.com/office/infopath/2007/PartnerControls">TNO Internal</TermName>
          <TermId xmlns="http://schemas.microsoft.com/office/infopath/2007/PartnerControls">1a23c89f-ef54-4907-86fd-8242403ff722</TermId>
        </TermInfo>
      </Terms>
    </n2a7a23bcc2241cb9261f9a914c7c1bb>
    <_dlc_DocIdUrl xmlns="45678dac-799c-400d-8e92-d0aa395ee2ea">
      <Url>https://365tno.sharepoint.com/teams/T93876/_layouts/15/DocIdRedir.aspx?ID=NTRAETKEWHAH-1715990371-820</Url>
      <Description>NTRAETKEWHAH-1715990371-820</Description>
    </_dlc_DocIdUrl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Team Document" ma:contentTypeID="0x010100A35317DCC28344A7B82488658A034A5C0100D8EF7D89BA5ED84CA6ADE4B40B67CC3D" ma:contentTypeVersion="5" ma:contentTypeDescription=" " ma:contentTypeScope="" ma:versionID="cc8838ec865068b38195de71613bfdb0">
  <xsd:schema xmlns:xsd="http://www.w3.org/2001/XMLSchema" xmlns:xs="http://www.w3.org/2001/XMLSchema" xmlns:p="http://schemas.microsoft.com/office/2006/metadata/properties" xmlns:ns2="45678dac-799c-400d-8e92-d0aa395ee2ea" xmlns:ns3="2f6a910d-138e-42c1-8e8a-320c1b7cf3f7" xmlns:ns5="f4db0833-bcf3-4231-9421-9fc09f458238" targetNamespace="http://schemas.microsoft.com/office/2006/metadata/properties" ma:root="true" ma:fieldsID="8c471cb6b3ad794a529e47df4a9c2698" ns2:_="" ns3:_="" ns5:_="">
    <xsd:import namespace="45678dac-799c-400d-8e92-d0aa395ee2ea"/>
    <xsd:import namespace="2f6a910d-138e-42c1-8e8a-320c1b7cf3f7"/>
    <xsd:import namespace="f4db0833-bcf3-4231-9421-9fc09f458238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3:TNOC_ClusterName" minOccurs="0"/>
                <xsd:element ref="ns3:TNOC_ClusterId" minOccurs="0"/>
                <xsd:element ref="ns2:h15fbb78f4cb41d290e72f301ea2865f" minOccurs="0"/>
                <xsd:element ref="ns2:TaxCatchAll" minOccurs="0"/>
                <xsd:element ref="ns2:TaxCatchAllLabel" minOccurs="0"/>
                <xsd:element ref="ns2:n2a7a23bcc2241cb9261f9a914c7c1bb" minOccurs="0"/>
                <xsd:element ref="ns2:lca20d149a844688b6abf34073d5c21d" minOccurs="0"/>
                <xsd:element ref="ns2:cf581d8792c646118aad2c2c4ecdfa8c" minOccurs="0"/>
                <xsd:element ref="ns2:bac4ab11065f4f6c809c820c57e320e5" minOccurs="0"/>
                <xsd:element ref="ns5:MediaServiceMetadata" minOccurs="0"/>
                <xsd:element ref="ns5:MediaServiceFastMetadata" minOccurs="0"/>
                <xsd:element ref="ns5:MediaServiceAutoKeyPoints" minOccurs="0"/>
                <xsd:element ref="ns5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5678dac-799c-400d-8e92-d0aa395ee2ea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h15fbb78f4cb41d290e72f301ea2865f" ma:index="13" nillable="true" ma:taxonomy="true" ma:internalName="h15fbb78f4cb41d290e72f301ea2865f" ma:taxonomyFieldName="TNOC_ClusterType" ma:displayName="Cluster type" ma:default="3;#Team|c614ed86-6527-4042-aa9d-da80e2b69463" ma:fieldId="{115fbb78-f4cb-41d2-90e7-2f301ea2865f}" ma:sspId="7378aa68-586f-4892-bb77-0985b40f41a6" ma:termSetId="e7feef8e-5ede-44cd-b7d5-7ed7dacef0b4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TaxCatchAll" ma:index="14" nillable="true" ma:displayName="Taxonomy Catch All Column" ma:hidden="true" ma:list="{42bdc3e9-1cbb-490b-a8a4-42e6df4a598b}" ma:internalName="TaxCatchAll" ma:showField="CatchAllData" ma:web="45678dac-799c-400d-8e92-d0aa395ee2ea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axCatchAllLabel" ma:index="15" nillable="true" ma:displayName="Taxonomy Catch All Column1" ma:hidden="true" ma:list="{42bdc3e9-1cbb-490b-a8a4-42e6df4a598b}" ma:internalName="TaxCatchAllLabel" ma:readOnly="true" ma:showField="CatchAllDataLabel" ma:web="45678dac-799c-400d-8e92-d0aa395ee2ea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n2a7a23bcc2241cb9261f9a914c7c1bb" ma:index="17" nillable="true" ma:taxonomy="true" ma:internalName="n2a7a23bcc2241cb9261f9a914c7c1bb" ma:taxonomyFieldName="TNOC_DocumentClassification" ma:displayName="Document classification" ma:default="5;#TNO Internal|1a23c89f-ef54-4907-86fd-8242403ff722" ma:fieldId="{72a7a23b-cc22-41cb-9261-f9a914c7c1bb}" ma:sspId="7378aa68-586f-4892-bb77-0985b40f41a6" ma:termSetId="ff8f31fd-7572-41dc-9fe4-bd4c6d280f39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lca20d149a844688b6abf34073d5c21d" ma:index="19" nillable="true" ma:taxonomy="true" ma:internalName="lca20d149a844688b6abf34073d5c21d" ma:taxonomyFieldName="TNOC_DocumentType" ma:displayName="Document type" ma:fieldId="{5ca20d14-9a84-4688-b6ab-f34073d5c21d}" ma:sspId="7378aa68-586f-4892-bb77-0985b40f41a6" ma:termSetId="e8a13a9e-c4f3-4184-b8d9-8210abad4948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cf581d8792c646118aad2c2c4ecdfa8c" ma:index="22" nillable="true" ma:taxonomy="true" ma:internalName="cf581d8792c646118aad2c2c4ecdfa8c" ma:taxonomyFieldName="TNOC_DocumentSetType" ma:displayName="Document set type" ma:readOnly="false" ma:fieldId="{cf581d87-92c6-4611-8aad-2c2c4ecdfa8c}" ma:sspId="7378aa68-586f-4892-bb77-0985b40f41a6" ma:termSetId="a8d4306b-62bf-468f-9587-ff078c864327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bac4ab11065f4f6c809c820c57e320e5" ma:index="24" nillable="true" ma:taxonomy="true" ma:internalName="bac4ab11065f4f6c809c820c57e320e5" ma:taxonomyFieldName="TNOC_DocumentCategory" ma:displayName="Document category" ma:fieldId="{bac4ab11-065f-4f6c-809c-820c57e320e5}" ma:sspId="7378aa68-586f-4892-bb77-0985b40f41a6" ma:termSetId="94d42b6a-4155-4fa6-95e9-087bc306ceb3" ma:anchorId="00000000-0000-0000-0000-000000000000" ma:open="fals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f6a910d-138e-42c1-8e8a-320c1b7cf3f7" elementFormDefault="qualified">
    <xsd:import namespace="http://schemas.microsoft.com/office/2006/documentManagement/types"/>
    <xsd:import namespace="http://schemas.microsoft.com/office/infopath/2007/PartnerControls"/>
    <xsd:element name="TNOC_ClusterName" ma:index="11" nillable="true" ma:displayName="Cluster name" ma:default="3GPP Qraps" ma:internalName="TNOC_ClusterName">
      <xsd:simpleType>
        <xsd:restriction base="dms:Text">
          <xsd:maxLength value="255"/>
        </xsd:restriction>
      </xsd:simpleType>
    </xsd:element>
    <xsd:element name="TNOC_ClusterId" ma:index="12" nillable="true" ma:displayName="Cluster ID" ma:default="93876" ma:internalName="TNOC_ClusterId">
      <xsd:simpleType>
        <xsd:restriction base="dms:Text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4db0833-bcf3-4231-9421-9fc09f45823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26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27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2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 ma:index="21" ma:displayName="Author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4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Props1.xml><?xml version="1.0" encoding="utf-8"?>
<ds:datastoreItem xmlns:ds="http://schemas.openxmlformats.org/officeDocument/2006/customXml" ds:itemID="{0DECB36A-93DB-446F-96A3-5EFCF29CBC83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00202D22-F4AA-4821-A304-B5695CBAE990}">
  <ds:schemaRefs>
    <ds:schemaRef ds:uri="http://schemas.microsoft.com/office/infopath/2007/PartnerControls"/>
    <ds:schemaRef ds:uri="f4db0833-bcf3-4231-9421-9fc09f458238"/>
    <ds:schemaRef ds:uri="http://purl.org/dc/dcmitype/"/>
    <ds:schemaRef ds:uri="http://purl.org/dc/elements/1.1/"/>
    <ds:schemaRef ds:uri="45678dac-799c-400d-8e92-d0aa395ee2ea"/>
    <ds:schemaRef ds:uri="http://schemas.microsoft.com/office/2006/documentManagement/types"/>
    <ds:schemaRef ds:uri="2f6a910d-138e-42c1-8e8a-320c1b7cf3f7"/>
    <ds:schemaRef ds:uri="http://schemas.openxmlformats.org/package/2006/metadata/core-properties"/>
    <ds:schemaRef ds:uri="http://schemas.microsoft.com/office/2006/metadata/properties"/>
    <ds:schemaRef ds:uri="http://www.w3.org/XML/1998/namespace"/>
    <ds:schemaRef ds:uri="http://purl.org/dc/terms/"/>
  </ds:schemaRefs>
</ds:datastoreItem>
</file>

<file path=customXml/itemProps3.xml><?xml version="1.0" encoding="utf-8"?>
<ds:datastoreItem xmlns:ds="http://schemas.openxmlformats.org/officeDocument/2006/customXml" ds:itemID="{2A03EE15-606B-4B4D-997C-9415A419BB6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45678dac-799c-400d-8e92-d0aa395ee2ea"/>
    <ds:schemaRef ds:uri="2f6a910d-138e-42c1-8e8a-320c1b7cf3f7"/>
    <ds:schemaRef ds:uri="f4db0833-bcf3-4231-9421-9fc09f45823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4.xml><?xml version="1.0" encoding="utf-8"?>
<ds:datastoreItem xmlns:ds="http://schemas.openxmlformats.org/officeDocument/2006/customXml" ds:itemID="{BDE11C2C-C0DE-4AEC-A3ED-15B9122F452B}">
  <ds:schemaRefs>
    <ds:schemaRef ds:uri="http://schemas.microsoft.com/sharepoint/event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1600</TotalTime>
  <Words>439</Words>
  <Application>Microsoft Office PowerPoint</Application>
  <PresentationFormat>On-screen Show (4:3)</PresentationFormat>
  <Paragraphs>45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5" baseType="lpstr">
      <vt:lpstr>KPN Sans</vt:lpstr>
      <vt:lpstr>Arial</vt:lpstr>
      <vt:lpstr>KPN Accent</vt:lpstr>
      <vt:lpstr>KPN Accent Light</vt:lpstr>
      <vt:lpstr>KPN Sans Light</vt:lpstr>
      <vt:lpstr>Symbol</vt:lpstr>
      <vt:lpstr>Calibri</vt:lpstr>
      <vt:lpstr>ds-presentatie-kpn</vt:lpstr>
      <vt:lpstr>PowerPoint Presentation</vt:lpstr>
      <vt:lpstr>Wireline Wireless Convergence</vt:lpstr>
      <vt:lpstr>Going to the residential gateway</vt:lpstr>
      <vt:lpstr>Going beyond the residential gateway</vt:lpstr>
      <vt:lpstr>5G LAN</vt:lpstr>
      <vt:lpstr>Indoor base stations</vt:lpstr>
      <vt:lpstr>Thank you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EP 2 893 734 B1 INTRODUCTION FOR NOKIA</dc:title>
  <dc:subject>Establishing a device-to-device communication session</dc:subject>
  <dc:creator>KPN CIPO</dc:creator>
  <cp:lastModifiedBy>Norp, Toon</cp:lastModifiedBy>
  <cp:revision>45</cp:revision>
  <dcterms:created xsi:type="dcterms:W3CDTF">2014-12-28T15:39:46Z</dcterms:created>
  <dcterms:modified xsi:type="dcterms:W3CDTF">2020-05-08T17:33:35Z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NOC_DocumentClassification">
    <vt:lpwstr>5;#TNO Internal|1a23c89f-ef54-4907-86fd-8242403ff722</vt:lpwstr>
  </property>
  <property fmtid="{D5CDD505-2E9C-101B-9397-08002B2CF9AE}" pid="3" name="ContentTypeId">
    <vt:lpwstr>0x010100A35317DCC28344A7B82488658A034A5C0100D8EF7D89BA5ED84CA6ADE4B40B67CC3D</vt:lpwstr>
  </property>
  <property fmtid="{D5CDD505-2E9C-101B-9397-08002B2CF9AE}" pid="4" name="TNOC_DocumentType">
    <vt:lpwstr/>
  </property>
  <property fmtid="{D5CDD505-2E9C-101B-9397-08002B2CF9AE}" pid="5" name="TNOC_ClusterType">
    <vt:lpwstr>3;#Team|c614ed86-6527-4042-aa9d-da80e2b69463</vt:lpwstr>
  </property>
  <property fmtid="{D5CDD505-2E9C-101B-9397-08002B2CF9AE}" pid="6" name="TNOC_DocumentCategory">
    <vt:lpwstr/>
  </property>
  <property fmtid="{D5CDD505-2E9C-101B-9397-08002B2CF9AE}" pid="7" name="_dlc_DocIdItemGuid">
    <vt:lpwstr>d9ab4164-8aec-4949-bb99-27dee99ed7a3</vt:lpwstr>
  </property>
  <property fmtid="{D5CDD505-2E9C-101B-9397-08002B2CF9AE}" pid="8" name="TNOC_DocumentSetType">
    <vt:lpwstr/>
  </property>
</Properties>
</file>