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6"/>
  </p:notesMasterIdLst>
  <p:handoutMasterIdLst>
    <p:handoutMasterId r:id="rId7"/>
  </p:handoutMasterIdLst>
  <p:sldIdLst>
    <p:sldId id="257" r:id="rId2"/>
    <p:sldId id="273" r:id="rId3"/>
    <p:sldId id="275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41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5C4ABF-08B3-40A9-8DFD-F621548E3A50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26B1475-5537-4BE6-835E-E9519076C808}">
      <dgm:prSet phldrT="[文本]"/>
      <dgm:spPr/>
      <dgm:t>
        <a:bodyPr/>
        <a:lstStyle/>
        <a:p>
          <a:r>
            <a:rPr lang="en-US" altLang="zh-CN" dirty="0" smtClean="0"/>
            <a:t>4 Key concepts of Block chain</a:t>
          </a:r>
          <a:endParaRPr lang="zh-CN" altLang="en-US" dirty="0"/>
        </a:p>
      </dgm:t>
    </dgm:pt>
    <dgm:pt modelId="{C6E578FA-1271-4A40-BF3A-3CD5CB584F4B}" type="parTrans" cxnId="{DF355C0A-184F-47BE-92C4-2A59F3CA51EF}">
      <dgm:prSet/>
      <dgm:spPr/>
      <dgm:t>
        <a:bodyPr/>
        <a:lstStyle/>
        <a:p>
          <a:endParaRPr lang="zh-CN" altLang="en-US"/>
        </a:p>
      </dgm:t>
    </dgm:pt>
    <dgm:pt modelId="{D656F49C-9A49-4833-810B-504F404DEAE0}" type="sibTrans" cxnId="{DF355C0A-184F-47BE-92C4-2A59F3CA51EF}">
      <dgm:prSet/>
      <dgm:spPr/>
      <dgm:t>
        <a:bodyPr/>
        <a:lstStyle/>
        <a:p>
          <a:endParaRPr lang="zh-CN" altLang="en-US"/>
        </a:p>
      </dgm:t>
    </dgm:pt>
    <dgm:pt modelId="{C6AE60DF-9D3A-4898-B7D3-D5E584AD3622}">
      <dgm:prSet phldrT="[文本]"/>
      <dgm:spPr/>
      <dgm:t>
        <a:bodyPr/>
        <a:lstStyle/>
        <a:p>
          <a:r>
            <a:rPr lang="en-GB" altLang="zh-CN" dirty="0" smtClean="0"/>
            <a:t>Shared Ledger</a:t>
          </a:r>
          <a:endParaRPr lang="zh-CN" altLang="en-US" dirty="0"/>
        </a:p>
      </dgm:t>
    </dgm:pt>
    <dgm:pt modelId="{971B9770-4EF7-4E63-94AA-747C5C7EDA98}" type="parTrans" cxnId="{5A631A0F-CE2A-47E9-955F-5416C0552BBA}">
      <dgm:prSet/>
      <dgm:spPr/>
      <dgm:t>
        <a:bodyPr/>
        <a:lstStyle/>
        <a:p>
          <a:endParaRPr lang="zh-CN" altLang="en-US"/>
        </a:p>
      </dgm:t>
    </dgm:pt>
    <dgm:pt modelId="{CE5BBD0C-C3BA-45EB-8707-37805E9C2334}" type="sibTrans" cxnId="{5A631A0F-CE2A-47E9-955F-5416C0552BBA}">
      <dgm:prSet/>
      <dgm:spPr/>
      <dgm:t>
        <a:bodyPr/>
        <a:lstStyle/>
        <a:p>
          <a:endParaRPr lang="zh-CN" altLang="en-US"/>
        </a:p>
      </dgm:t>
    </dgm:pt>
    <dgm:pt modelId="{C948FE1B-5CA1-4D4F-AADB-76B8358A5EDC}">
      <dgm:prSet phldrT="[文本]"/>
      <dgm:spPr/>
      <dgm:t>
        <a:bodyPr/>
        <a:lstStyle/>
        <a:p>
          <a:r>
            <a:rPr lang="en-GB" altLang="zh-CN" dirty="0" smtClean="0"/>
            <a:t>Permissions</a:t>
          </a:r>
          <a:endParaRPr lang="zh-CN" altLang="en-US" dirty="0"/>
        </a:p>
      </dgm:t>
    </dgm:pt>
    <dgm:pt modelId="{F531284E-AC46-4C30-ACCD-AE94D9268136}" type="parTrans" cxnId="{214DAA35-DCE2-44DE-AC14-D8DAA0CAC74F}">
      <dgm:prSet/>
      <dgm:spPr/>
      <dgm:t>
        <a:bodyPr/>
        <a:lstStyle/>
        <a:p>
          <a:endParaRPr lang="zh-CN" altLang="en-US"/>
        </a:p>
      </dgm:t>
    </dgm:pt>
    <dgm:pt modelId="{4EF573D8-751F-4F9D-B7B5-B32A1B0A925B}" type="sibTrans" cxnId="{214DAA35-DCE2-44DE-AC14-D8DAA0CAC74F}">
      <dgm:prSet/>
      <dgm:spPr/>
      <dgm:t>
        <a:bodyPr/>
        <a:lstStyle/>
        <a:p>
          <a:endParaRPr lang="zh-CN" altLang="en-US"/>
        </a:p>
      </dgm:t>
    </dgm:pt>
    <dgm:pt modelId="{A33C6CC9-830D-46E5-82F4-12328B972359}">
      <dgm:prSet phldrT="[文本]"/>
      <dgm:spPr/>
      <dgm:t>
        <a:bodyPr/>
        <a:lstStyle/>
        <a:p>
          <a:r>
            <a:rPr lang="en-GB" altLang="zh-CN" dirty="0" smtClean="0"/>
            <a:t>Smart Contract</a:t>
          </a:r>
          <a:endParaRPr lang="zh-CN" altLang="en-US" dirty="0"/>
        </a:p>
      </dgm:t>
    </dgm:pt>
    <dgm:pt modelId="{CE229CD4-A29E-4939-9BB1-DB96598FD760}" type="parTrans" cxnId="{69667A8E-85E2-4052-A1AC-B67C094360DE}">
      <dgm:prSet/>
      <dgm:spPr/>
      <dgm:t>
        <a:bodyPr/>
        <a:lstStyle/>
        <a:p>
          <a:endParaRPr lang="zh-CN" altLang="en-US"/>
        </a:p>
      </dgm:t>
    </dgm:pt>
    <dgm:pt modelId="{86F8F21B-A9DB-4D1C-B6BD-7A4DE4D5D217}" type="sibTrans" cxnId="{69667A8E-85E2-4052-A1AC-B67C094360DE}">
      <dgm:prSet/>
      <dgm:spPr/>
      <dgm:t>
        <a:bodyPr/>
        <a:lstStyle/>
        <a:p>
          <a:endParaRPr lang="zh-CN" altLang="en-US"/>
        </a:p>
      </dgm:t>
    </dgm:pt>
    <dgm:pt modelId="{6EE01DC5-5CC3-42EB-B334-D9A91A73D87A}">
      <dgm:prSet phldrT="[文本]"/>
      <dgm:spPr/>
      <dgm:t>
        <a:bodyPr/>
        <a:lstStyle/>
        <a:p>
          <a:r>
            <a:rPr lang="en-GB" altLang="zh-CN" dirty="0" smtClean="0"/>
            <a:t>Consensus</a:t>
          </a:r>
          <a:endParaRPr lang="zh-CN" altLang="en-US" dirty="0"/>
        </a:p>
      </dgm:t>
    </dgm:pt>
    <dgm:pt modelId="{CA227470-3B90-4406-95F1-E841256B3752}" type="parTrans" cxnId="{368A40F4-9C31-42CD-BFCA-4B88C680E655}">
      <dgm:prSet/>
      <dgm:spPr/>
      <dgm:t>
        <a:bodyPr/>
        <a:lstStyle/>
        <a:p>
          <a:endParaRPr lang="zh-CN" altLang="en-US"/>
        </a:p>
      </dgm:t>
    </dgm:pt>
    <dgm:pt modelId="{37A24273-EEFA-49E0-AECD-03AA6AE3078B}" type="sibTrans" cxnId="{368A40F4-9C31-42CD-BFCA-4B88C680E655}">
      <dgm:prSet/>
      <dgm:spPr/>
      <dgm:t>
        <a:bodyPr/>
        <a:lstStyle/>
        <a:p>
          <a:endParaRPr lang="zh-CN" altLang="en-US"/>
        </a:p>
      </dgm:t>
    </dgm:pt>
    <dgm:pt modelId="{512F17CE-8EE0-406F-922B-E6608DD96BE5}" type="pres">
      <dgm:prSet presAssocID="{4C5C4ABF-08B3-40A9-8DFD-F621548E3A5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68902A-1489-4AB8-955D-17D69914D2CD}" type="pres">
      <dgm:prSet presAssocID="{4C5C4ABF-08B3-40A9-8DFD-F621548E3A50}" presName="matrix" presStyleCnt="0"/>
      <dgm:spPr/>
    </dgm:pt>
    <dgm:pt modelId="{28A864F1-2AA0-414C-9A2F-D4284167D5D2}" type="pres">
      <dgm:prSet presAssocID="{4C5C4ABF-08B3-40A9-8DFD-F621548E3A50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D2C4740E-04E1-4B9E-A40C-380A04A36D0D}" type="pres">
      <dgm:prSet presAssocID="{4C5C4ABF-08B3-40A9-8DFD-F621548E3A5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7A4FE7-7CBA-4F9E-8A85-8AE11E7DB916}" type="pres">
      <dgm:prSet presAssocID="{4C5C4ABF-08B3-40A9-8DFD-F621548E3A50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8DC79770-94A6-4963-B066-E4470DDB84FE}" type="pres">
      <dgm:prSet presAssocID="{4C5C4ABF-08B3-40A9-8DFD-F621548E3A5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CE2DAB-12C4-4224-B206-880036A4D8CA}" type="pres">
      <dgm:prSet presAssocID="{4C5C4ABF-08B3-40A9-8DFD-F621548E3A50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DFD62532-69D9-4356-8389-8037D9661809}" type="pres">
      <dgm:prSet presAssocID="{4C5C4ABF-08B3-40A9-8DFD-F621548E3A5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92480C-9130-4B5F-B1B6-998605339D54}" type="pres">
      <dgm:prSet presAssocID="{4C5C4ABF-08B3-40A9-8DFD-F621548E3A50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3A260418-72BF-4FFE-A3B4-115A9817B45A}" type="pres">
      <dgm:prSet presAssocID="{4C5C4ABF-08B3-40A9-8DFD-F621548E3A5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487C01-586D-483E-A6C2-B614F422BA0F}" type="pres">
      <dgm:prSet presAssocID="{4C5C4ABF-08B3-40A9-8DFD-F621548E3A50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3C624D-4303-4DDA-9ECE-CE1FEC283485}" type="presOf" srcId="{A33C6CC9-830D-46E5-82F4-12328B972359}" destId="{DFD62532-69D9-4356-8389-8037D9661809}" srcOrd="1" destOrd="0" presId="urn:microsoft.com/office/officeart/2005/8/layout/matrix1"/>
    <dgm:cxn modelId="{D08328E9-D9D7-4626-B59F-71B0308A9190}" type="presOf" srcId="{C6AE60DF-9D3A-4898-B7D3-D5E584AD3622}" destId="{28A864F1-2AA0-414C-9A2F-D4284167D5D2}" srcOrd="0" destOrd="0" presId="urn:microsoft.com/office/officeart/2005/8/layout/matrix1"/>
    <dgm:cxn modelId="{4B7D22D8-0381-474E-8A41-E6B21E750722}" type="presOf" srcId="{526B1475-5537-4BE6-835E-E9519076C808}" destId="{8E487C01-586D-483E-A6C2-B614F422BA0F}" srcOrd="0" destOrd="0" presId="urn:microsoft.com/office/officeart/2005/8/layout/matrix1"/>
    <dgm:cxn modelId="{FE1A5E8F-7AC2-4247-BCEA-DF18BECE7989}" type="presOf" srcId="{C948FE1B-5CA1-4D4F-AADB-76B8358A5EDC}" destId="{8DC79770-94A6-4963-B066-E4470DDB84FE}" srcOrd="1" destOrd="0" presId="urn:microsoft.com/office/officeart/2005/8/layout/matrix1"/>
    <dgm:cxn modelId="{214DAA35-DCE2-44DE-AC14-D8DAA0CAC74F}" srcId="{526B1475-5537-4BE6-835E-E9519076C808}" destId="{C948FE1B-5CA1-4D4F-AADB-76B8358A5EDC}" srcOrd="1" destOrd="0" parTransId="{F531284E-AC46-4C30-ACCD-AE94D9268136}" sibTransId="{4EF573D8-751F-4F9D-B7B5-B32A1B0A925B}"/>
    <dgm:cxn modelId="{DF355C0A-184F-47BE-92C4-2A59F3CA51EF}" srcId="{4C5C4ABF-08B3-40A9-8DFD-F621548E3A50}" destId="{526B1475-5537-4BE6-835E-E9519076C808}" srcOrd="0" destOrd="0" parTransId="{C6E578FA-1271-4A40-BF3A-3CD5CB584F4B}" sibTransId="{D656F49C-9A49-4833-810B-504F404DEAE0}"/>
    <dgm:cxn modelId="{368A40F4-9C31-42CD-BFCA-4B88C680E655}" srcId="{526B1475-5537-4BE6-835E-E9519076C808}" destId="{6EE01DC5-5CC3-42EB-B334-D9A91A73D87A}" srcOrd="3" destOrd="0" parTransId="{CA227470-3B90-4406-95F1-E841256B3752}" sibTransId="{37A24273-EEFA-49E0-AECD-03AA6AE3078B}"/>
    <dgm:cxn modelId="{3CA5B64D-6794-4093-8874-53C143891B54}" type="presOf" srcId="{A33C6CC9-830D-46E5-82F4-12328B972359}" destId="{70CE2DAB-12C4-4224-B206-880036A4D8CA}" srcOrd="0" destOrd="0" presId="urn:microsoft.com/office/officeart/2005/8/layout/matrix1"/>
    <dgm:cxn modelId="{69667A8E-85E2-4052-A1AC-B67C094360DE}" srcId="{526B1475-5537-4BE6-835E-E9519076C808}" destId="{A33C6CC9-830D-46E5-82F4-12328B972359}" srcOrd="2" destOrd="0" parTransId="{CE229CD4-A29E-4939-9BB1-DB96598FD760}" sibTransId="{86F8F21B-A9DB-4D1C-B6BD-7A4DE4D5D217}"/>
    <dgm:cxn modelId="{37A596EB-FF16-4ED6-8B8D-F28905C6A4F1}" type="presOf" srcId="{4C5C4ABF-08B3-40A9-8DFD-F621548E3A50}" destId="{512F17CE-8EE0-406F-922B-E6608DD96BE5}" srcOrd="0" destOrd="0" presId="urn:microsoft.com/office/officeart/2005/8/layout/matrix1"/>
    <dgm:cxn modelId="{5A631A0F-CE2A-47E9-955F-5416C0552BBA}" srcId="{526B1475-5537-4BE6-835E-E9519076C808}" destId="{C6AE60DF-9D3A-4898-B7D3-D5E584AD3622}" srcOrd="0" destOrd="0" parTransId="{971B9770-4EF7-4E63-94AA-747C5C7EDA98}" sibTransId="{CE5BBD0C-C3BA-45EB-8707-37805E9C2334}"/>
    <dgm:cxn modelId="{84A385E4-A9A9-45C0-B07D-8AB3DE453CF2}" type="presOf" srcId="{6EE01DC5-5CC3-42EB-B334-D9A91A73D87A}" destId="{3F92480C-9130-4B5F-B1B6-998605339D54}" srcOrd="0" destOrd="0" presId="urn:microsoft.com/office/officeart/2005/8/layout/matrix1"/>
    <dgm:cxn modelId="{F2E6B2C8-F5B0-4B2B-BAA5-44A31FA024C3}" type="presOf" srcId="{C948FE1B-5CA1-4D4F-AADB-76B8358A5EDC}" destId="{C47A4FE7-7CBA-4F9E-8A85-8AE11E7DB916}" srcOrd="0" destOrd="0" presId="urn:microsoft.com/office/officeart/2005/8/layout/matrix1"/>
    <dgm:cxn modelId="{FEF2CDB5-2569-4D6D-928A-6A6660D357C7}" type="presOf" srcId="{6EE01DC5-5CC3-42EB-B334-D9A91A73D87A}" destId="{3A260418-72BF-4FFE-A3B4-115A9817B45A}" srcOrd="1" destOrd="0" presId="urn:microsoft.com/office/officeart/2005/8/layout/matrix1"/>
    <dgm:cxn modelId="{0EAD943B-387C-4374-8E53-54E7A02BBBCD}" type="presOf" srcId="{C6AE60DF-9D3A-4898-B7D3-D5E584AD3622}" destId="{D2C4740E-04E1-4B9E-A40C-380A04A36D0D}" srcOrd="1" destOrd="0" presId="urn:microsoft.com/office/officeart/2005/8/layout/matrix1"/>
    <dgm:cxn modelId="{E8DDEC70-C321-4C98-BAC4-FD87D3AF710D}" type="presParOf" srcId="{512F17CE-8EE0-406F-922B-E6608DD96BE5}" destId="{4468902A-1489-4AB8-955D-17D69914D2CD}" srcOrd="0" destOrd="0" presId="urn:microsoft.com/office/officeart/2005/8/layout/matrix1"/>
    <dgm:cxn modelId="{6DA01241-0394-400F-BFE8-BAA050B0CFF3}" type="presParOf" srcId="{4468902A-1489-4AB8-955D-17D69914D2CD}" destId="{28A864F1-2AA0-414C-9A2F-D4284167D5D2}" srcOrd="0" destOrd="0" presId="urn:microsoft.com/office/officeart/2005/8/layout/matrix1"/>
    <dgm:cxn modelId="{1998431E-2439-4486-A28F-972B551CF702}" type="presParOf" srcId="{4468902A-1489-4AB8-955D-17D69914D2CD}" destId="{D2C4740E-04E1-4B9E-A40C-380A04A36D0D}" srcOrd="1" destOrd="0" presId="urn:microsoft.com/office/officeart/2005/8/layout/matrix1"/>
    <dgm:cxn modelId="{594CAE92-A64B-4F9B-B36E-109E2D73CFD8}" type="presParOf" srcId="{4468902A-1489-4AB8-955D-17D69914D2CD}" destId="{C47A4FE7-7CBA-4F9E-8A85-8AE11E7DB916}" srcOrd="2" destOrd="0" presId="urn:microsoft.com/office/officeart/2005/8/layout/matrix1"/>
    <dgm:cxn modelId="{274D4BB2-6BA9-4CC2-9928-9034226923FD}" type="presParOf" srcId="{4468902A-1489-4AB8-955D-17D69914D2CD}" destId="{8DC79770-94A6-4963-B066-E4470DDB84FE}" srcOrd="3" destOrd="0" presId="urn:microsoft.com/office/officeart/2005/8/layout/matrix1"/>
    <dgm:cxn modelId="{658251A8-12A8-4B59-9ED2-95C074263EEF}" type="presParOf" srcId="{4468902A-1489-4AB8-955D-17D69914D2CD}" destId="{70CE2DAB-12C4-4224-B206-880036A4D8CA}" srcOrd="4" destOrd="0" presId="urn:microsoft.com/office/officeart/2005/8/layout/matrix1"/>
    <dgm:cxn modelId="{BD8535FB-4EC7-472C-8051-E69F6122A841}" type="presParOf" srcId="{4468902A-1489-4AB8-955D-17D69914D2CD}" destId="{DFD62532-69D9-4356-8389-8037D9661809}" srcOrd="5" destOrd="0" presId="urn:microsoft.com/office/officeart/2005/8/layout/matrix1"/>
    <dgm:cxn modelId="{4B51E757-6694-4667-AF8D-379630C49C79}" type="presParOf" srcId="{4468902A-1489-4AB8-955D-17D69914D2CD}" destId="{3F92480C-9130-4B5F-B1B6-998605339D54}" srcOrd="6" destOrd="0" presId="urn:microsoft.com/office/officeart/2005/8/layout/matrix1"/>
    <dgm:cxn modelId="{5DD13CD6-8E0B-4DE0-B359-708D70DBF5DA}" type="presParOf" srcId="{4468902A-1489-4AB8-955D-17D69914D2CD}" destId="{3A260418-72BF-4FFE-A3B4-115A9817B45A}" srcOrd="7" destOrd="0" presId="urn:microsoft.com/office/officeart/2005/8/layout/matrix1"/>
    <dgm:cxn modelId="{82A2C6E8-8E3E-4B51-BE27-EA0E2D5DA08B}" type="presParOf" srcId="{512F17CE-8EE0-406F-922B-E6608DD96BE5}" destId="{8E487C01-586D-483E-A6C2-B614F422BA0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95C63F-C8E9-4848-8B85-133B7BF727D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25ED8A-AB2D-4DE0-A975-23C7D42BA24D}">
      <dgm:prSet phldrT="[文本]"/>
      <dgm:spPr/>
      <dgm:t>
        <a:bodyPr/>
        <a:lstStyle/>
        <a:p>
          <a:r>
            <a:rPr lang="en-US" altLang="zh-CN" dirty="0" smtClean="0"/>
            <a:t>Block chain</a:t>
          </a:r>
          <a:endParaRPr lang="zh-CN" altLang="en-US" dirty="0"/>
        </a:p>
      </dgm:t>
    </dgm:pt>
    <dgm:pt modelId="{B5FFF63C-D671-4D01-A23A-DE692C10D612}" type="parTrans" cxnId="{7F61E84C-6C7B-4CA0-A22C-6DA7C34C4121}">
      <dgm:prSet/>
      <dgm:spPr/>
      <dgm:t>
        <a:bodyPr/>
        <a:lstStyle/>
        <a:p>
          <a:endParaRPr lang="zh-CN" altLang="en-US"/>
        </a:p>
      </dgm:t>
    </dgm:pt>
    <dgm:pt modelId="{84BCA91D-88DE-4516-A103-4A9419A233A6}" type="sibTrans" cxnId="{7F61E84C-6C7B-4CA0-A22C-6DA7C34C4121}">
      <dgm:prSet/>
      <dgm:spPr/>
      <dgm:t>
        <a:bodyPr/>
        <a:lstStyle/>
        <a:p>
          <a:endParaRPr lang="zh-CN" altLang="en-US"/>
        </a:p>
      </dgm:t>
    </dgm:pt>
    <dgm:pt modelId="{D974DDA0-7316-4C07-A323-F300C04D3E85}">
      <dgm:prSet phldrT="[文本]"/>
      <dgm:spPr/>
      <dgm:t>
        <a:bodyPr/>
        <a:lstStyle/>
        <a:p>
          <a:r>
            <a:rPr lang="en-GB" altLang="zh-CN" dirty="0" smtClean="0"/>
            <a:t>Public Block Chains</a:t>
          </a:r>
          <a:endParaRPr lang="zh-CN" altLang="en-US" dirty="0"/>
        </a:p>
      </dgm:t>
    </dgm:pt>
    <dgm:pt modelId="{7532CE47-9592-4152-8966-4FA73FC0AFCB}" type="parTrans" cxnId="{FEDC03E2-7B00-4CBC-BB66-92BEEB4368DA}">
      <dgm:prSet/>
      <dgm:spPr/>
      <dgm:t>
        <a:bodyPr/>
        <a:lstStyle/>
        <a:p>
          <a:endParaRPr lang="zh-CN" altLang="en-US"/>
        </a:p>
      </dgm:t>
    </dgm:pt>
    <dgm:pt modelId="{59E5722E-161D-4565-83F7-69E0E0E3D10E}" type="sibTrans" cxnId="{FEDC03E2-7B00-4CBC-BB66-92BEEB4368DA}">
      <dgm:prSet/>
      <dgm:spPr/>
      <dgm:t>
        <a:bodyPr/>
        <a:lstStyle/>
        <a:p>
          <a:endParaRPr lang="zh-CN" altLang="en-US"/>
        </a:p>
      </dgm:t>
    </dgm:pt>
    <dgm:pt modelId="{BA33C817-B9BA-46C5-B988-8B3FB451EA11}">
      <dgm:prSet phldrT="[文本]"/>
      <dgm:spPr/>
      <dgm:t>
        <a:bodyPr/>
        <a:lstStyle/>
        <a:p>
          <a:r>
            <a:rPr lang="en-GB" altLang="zh-CN" dirty="0" smtClean="0"/>
            <a:t>Consortium Block Chains</a:t>
          </a:r>
          <a:endParaRPr lang="zh-CN" altLang="en-US" dirty="0"/>
        </a:p>
      </dgm:t>
    </dgm:pt>
    <dgm:pt modelId="{657E832D-D963-4730-8961-21421BD6796E}" type="parTrans" cxnId="{00973276-AAFE-4FAE-A76F-4E965EC46FE9}">
      <dgm:prSet/>
      <dgm:spPr/>
      <dgm:t>
        <a:bodyPr/>
        <a:lstStyle/>
        <a:p>
          <a:endParaRPr lang="zh-CN" altLang="en-US"/>
        </a:p>
      </dgm:t>
    </dgm:pt>
    <dgm:pt modelId="{F7CEE789-60C2-4A5B-BE82-247B05CA0161}" type="sibTrans" cxnId="{00973276-AAFE-4FAE-A76F-4E965EC46FE9}">
      <dgm:prSet/>
      <dgm:spPr/>
      <dgm:t>
        <a:bodyPr/>
        <a:lstStyle/>
        <a:p>
          <a:endParaRPr lang="zh-CN" altLang="en-US"/>
        </a:p>
      </dgm:t>
    </dgm:pt>
    <dgm:pt modelId="{2D15A97F-6DFC-4622-910F-2E1AD1B49A17}">
      <dgm:prSet phldrT="[文本]"/>
      <dgm:spPr/>
      <dgm:t>
        <a:bodyPr/>
        <a:lstStyle/>
        <a:p>
          <a:r>
            <a:rPr lang="en-GB" altLang="zh-CN" dirty="0" smtClean="0"/>
            <a:t>Private Block Chains</a:t>
          </a:r>
          <a:endParaRPr lang="zh-CN" altLang="en-US" dirty="0"/>
        </a:p>
      </dgm:t>
    </dgm:pt>
    <dgm:pt modelId="{540B6AAA-3976-4286-92EF-86BCDF5F6A45}" type="parTrans" cxnId="{3B7F6471-7881-4758-99B2-02B24892BE55}">
      <dgm:prSet/>
      <dgm:spPr/>
      <dgm:t>
        <a:bodyPr/>
        <a:lstStyle/>
        <a:p>
          <a:endParaRPr lang="zh-CN" altLang="en-US"/>
        </a:p>
      </dgm:t>
    </dgm:pt>
    <dgm:pt modelId="{794ACBF0-B300-464B-92F0-07F0C9D897C3}" type="sibTrans" cxnId="{3B7F6471-7881-4758-99B2-02B24892BE55}">
      <dgm:prSet/>
      <dgm:spPr/>
      <dgm:t>
        <a:bodyPr/>
        <a:lstStyle/>
        <a:p>
          <a:endParaRPr lang="zh-CN" altLang="en-US"/>
        </a:p>
      </dgm:t>
    </dgm:pt>
    <dgm:pt modelId="{0E15DAC9-C3BB-4395-828B-7ED5664EE9AD}" type="pres">
      <dgm:prSet presAssocID="{3895C63F-C8E9-4848-8B85-133B7BF727D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0082974-0789-4E6C-BDA1-F489ADFBB670}" type="pres">
      <dgm:prSet presAssocID="{4925ED8A-AB2D-4DE0-A975-23C7D42BA24D}" presName="root1" presStyleCnt="0"/>
      <dgm:spPr/>
    </dgm:pt>
    <dgm:pt modelId="{EF777F03-B533-47F2-9D0E-283FF4C12AFF}" type="pres">
      <dgm:prSet presAssocID="{4925ED8A-AB2D-4DE0-A975-23C7D42BA24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CBA480-5018-428B-A4DA-3CF9B2E80D40}" type="pres">
      <dgm:prSet presAssocID="{4925ED8A-AB2D-4DE0-A975-23C7D42BA24D}" presName="level2hierChild" presStyleCnt="0"/>
      <dgm:spPr/>
    </dgm:pt>
    <dgm:pt modelId="{B0BEE063-4CF5-46FC-B356-35F528167C69}" type="pres">
      <dgm:prSet presAssocID="{7532CE47-9592-4152-8966-4FA73FC0AFCB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5CD12134-825F-48A8-BC2B-0CAB83C635ED}" type="pres">
      <dgm:prSet presAssocID="{7532CE47-9592-4152-8966-4FA73FC0AFCB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728B5929-3E2A-4550-A7BE-DF4A8D17F4C4}" type="pres">
      <dgm:prSet presAssocID="{D974DDA0-7316-4C07-A323-F300C04D3E85}" presName="root2" presStyleCnt="0"/>
      <dgm:spPr/>
    </dgm:pt>
    <dgm:pt modelId="{13FED89A-FD06-4BDC-8096-C05C0F7CC0D7}" type="pres">
      <dgm:prSet presAssocID="{D974DDA0-7316-4C07-A323-F300C04D3E8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0931F2-B779-4E76-99BB-3FE03562DCFC}" type="pres">
      <dgm:prSet presAssocID="{D974DDA0-7316-4C07-A323-F300C04D3E85}" presName="level3hierChild" presStyleCnt="0"/>
      <dgm:spPr/>
    </dgm:pt>
    <dgm:pt modelId="{419A6D74-9096-4603-88E8-737E96D7699A}" type="pres">
      <dgm:prSet presAssocID="{657E832D-D963-4730-8961-21421BD6796E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3590BB4F-A69C-42BB-9AE6-91E70078A569}" type="pres">
      <dgm:prSet presAssocID="{657E832D-D963-4730-8961-21421BD6796E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76C46940-6976-4D5C-844B-0248EAB1A565}" type="pres">
      <dgm:prSet presAssocID="{BA33C817-B9BA-46C5-B988-8B3FB451EA11}" presName="root2" presStyleCnt="0"/>
      <dgm:spPr/>
    </dgm:pt>
    <dgm:pt modelId="{F970C985-D65D-46B0-BF67-33F091432FE0}" type="pres">
      <dgm:prSet presAssocID="{BA33C817-B9BA-46C5-B988-8B3FB451EA1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D60313-CA19-48B6-9795-E7ADEFB378FB}" type="pres">
      <dgm:prSet presAssocID="{BA33C817-B9BA-46C5-B988-8B3FB451EA11}" presName="level3hierChild" presStyleCnt="0"/>
      <dgm:spPr/>
    </dgm:pt>
    <dgm:pt modelId="{4FCE52B4-9901-4FFE-9E0F-348A48FCA696}" type="pres">
      <dgm:prSet presAssocID="{540B6AAA-3976-4286-92EF-86BCDF5F6A45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4BBF225B-FA8C-440C-9D51-90D6DD15DBD0}" type="pres">
      <dgm:prSet presAssocID="{540B6AAA-3976-4286-92EF-86BCDF5F6A45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83B1C3D0-A907-48C5-897E-0D711F63D96A}" type="pres">
      <dgm:prSet presAssocID="{2D15A97F-6DFC-4622-910F-2E1AD1B49A17}" presName="root2" presStyleCnt="0"/>
      <dgm:spPr/>
    </dgm:pt>
    <dgm:pt modelId="{34880BB5-12F9-4825-B0FE-A3425AF1FF83}" type="pres">
      <dgm:prSet presAssocID="{2D15A97F-6DFC-4622-910F-2E1AD1B49A17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D28A759-E891-47CB-9025-43084EE291D5}" type="pres">
      <dgm:prSet presAssocID="{2D15A97F-6DFC-4622-910F-2E1AD1B49A17}" presName="level3hierChild" presStyleCnt="0"/>
      <dgm:spPr/>
    </dgm:pt>
  </dgm:ptLst>
  <dgm:cxnLst>
    <dgm:cxn modelId="{1BB283F0-0E59-4C7F-8B98-01ADBC756FAF}" type="presOf" srcId="{7532CE47-9592-4152-8966-4FA73FC0AFCB}" destId="{5CD12134-825F-48A8-BC2B-0CAB83C635ED}" srcOrd="1" destOrd="0" presId="urn:microsoft.com/office/officeart/2008/layout/HorizontalMultiLevelHierarchy"/>
    <dgm:cxn modelId="{3327CBC2-33D0-40B8-BA2B-D7F8F53C1FC8}" type="presOf" srcId="{540B6AAA-3976-4286-92EF-86BCDF5F6A45}" destId="{4BBF225B-FA8C-440C-9D51-90D6DD15DBD0}" srcOrd="1" destOrd="0" presId="urn:microsoft.com/office/officeart/2008/layout/HorizontalMultiLevelHierarchy"/>
    <dgm:cxn modelId="{1097A1F4-513E-4B95-BA3E-3BA9E15319AD}" type="presOf" srcId="{3895C63F-C8E9-4848-8B85-133B7BF727D5}" destId="{0E15DAC9-C3BB-4395-828B-7ED5664EE9AD}" srcOrd="0" destOrd="0" presId="urn:microsoft.com/office/officeart/2008/layout/HorizontalMultiLevelHierarchy"/>
    <dgm:cxn modelId="{B50764AB-DB99-4BE2-A2D4-E19B70AAFFEC}" type="presOf" srcId="{540B6AAA-3976-4286-92EF-86BCDF5F6A45}" destId="{4FCE52B4-9901-4FFE-9E0F-348A48FCA696}" srcOrd="0" destOrd="0" presId="urn:microsoft.com/office/officeart/2008/layout/HorizontalMultiLevelHierarchy"/>
    <dgm:cxn modelId="{FEDC03E2-7B00-4CBC-BB66-92BEEB4368DA}" srcId="{4925ED8A-AB2D-4DE0-A975-23C7D42BA24D}" destId="{D974DDA0-7316-4C07-A323-F300C04D3E85}" srcOrd="0" destOrd="0" parTransId="{7532CE47-9592-4152-8966-4FA73FC0AFCB}" sibTransId="{59E5722E-161D-4565-83F7-69E0E0E3D10E}"/>
    <dgm:cxn modelId="{B53955F3-3179-4C27-88D0-4277AEC9D89C}" type="presOf" srcId="{7532CE47-9592-4152-8966-4FA73FC0AFCB}" destId="{B0BEE063-4CF5-46FC-B356-35F528167C69}" srcOrd="0" destOrd="0" presId="urn:microsoft.com/office/officeart/2008/layout/HorizontalMultiLevelHierarchy"/>
    <dgm:cxn modelId="{7F61E84C-6C7B-4CA0-A22C-6DA7C34C4121}" srcId="{3895C63F-C8E9-4848-8B85-133B7BF727D5}" destId="{4925ED8A-AB2D-4DE0-A975-23C7D42BA24D}" srcOrd="0" destOrd="0" parTransId="{B5FFF63C-D671-4D01-A23A-DE692C10D612}" sibTransId="{84BCA91D-88DE-4516-A103-4A9419A233A6}"/>
    <dgm:cxn modelId="{00973276-AAFE-4FAE-A76F-4E965EC46FE9}" srcId="{4925ED8A-AB2D-4DE0-A975-23C7D42BA24D}" destId="{BA33C817-B9BA-46C5-B988-8B3FB451EA11}" srcOrd="1" destOrd="0" parTransId="{657E832D-D963-4730-8961-21421BD6796E}" sibTransId="{F7CEE789-60C2-4A5B-BE82-247B05CA0161}"/>
    <dgm:cxn modelId="{44609BEE-7954-4577-80E8-CB1FA43F99AF}" type="presOf" srcId="{4925ED8A-AB2D-4DE0-A975-23C7D42BA24D}" destId="{EF777F03-B533-47F2-9D0E-283FF4C12AFF}" srcOrd="0" destOrd="0" presId="urn:microsoft.com/office/officeart/2008/layout/HorizontalMultiLevelHierarchy"/>
    <dgm:cxn modelId="{C8657E8D-44C9-4817-BF39-DDDA0D0DA0B1}" type="presOf" srcId="{657E832D-D963-4730-8961-21421BD6796E}" destId="{3590BB4F-A69C-42BB-9AE6-91E70078A569}" srcOrd="1" destOrd="0" presId="urn:microsoft.com/office/officeart/2008/layout/HorizontalMultiLevelHierarchy"/>
    <dgm:cxn modelId="{25C4377C-403A-4E03-8A10-CD1AA1A5D182}" type="presOf" srcId="{D974DDA0-7316-4C07-A323-F300C04D3E85}" destId="{13FED89A-FD06-4BDC-8096-C05C0F7CC0D7}" srcOrd="0" destOrd="0" presId="urn:microsoft.com/office/officeart/2008/layout/HorizontalMultiLevelHierarchy"/>
    <dgm:cxn modelId="{0C48A221-E968-4608-A139-207208AB1385}" type="presOf" srcId="{657E832D-D963-4730-8961-21421BD6796E}" destId="{419A6D74-9096-4603-88E8-737E96D7699A}" srcOrd="0" destOrd="0" presId="urn:microsoft.com/office/officeart/2008/layout/HorizontalMultiLevelHierarchy"/>
    <dgm:cxn modelId="{3B7F6471-7881-4758-99B2-02B24892BE55}" srcId="{4925ED8A-AB2D-4DE0-A975-23C7D42BA24D}" destId="{2D15A97F-6DFC-4622-910F-2E1AD1B49A17}" srcOrd="2" destOrd="0" parTransId="{540B6AAA-3976-4286-92EF-86BCDF5F6A45}" sibTransId="{794ACBF0-B300-464B-92F0-07F0C9D897C3}"/>
    <dgm:cxn modelId="{9F439EF1-3772-43F2-B2CE-19DC4C8C2751}" type="presOf" srcId="{BA33C817-B9BA-46C5-B988-8B3FB451EA11}" destId="{F970C985-D65D-46B0-BF67-33F091432FE0}" srcOrd="0" destOrd="0" presId="urn:microsoft.com/office/officeart/2008/layout/HorizontalMultiLevelHierarchy"/>
    <dgm:cxn modelId="{501ACCA6-CD18-4186-B6FE-EE719D75F57F}" type="presOf" srcId="{2D15A97F-6DFC-4622-910F-2E1AD1B49A17}" destId="{34880BB5-12F9-4825-B0FE-A3425AF1FF83}" srcOrd="0" destOrd="0" presId="urn:microsoft.com/office/officeart/2008/layout/HorizontalMultiLevelHierarchy"/>
    <dgm:cxn modelId="{E8BA4F6A-4292-41F0-830F-BD724F9D5FDF}" type="presParOf" srcId="{0E15DAC9-C3BB-4395-828B-7ED5664EE9AD}" destId="{90082974-0789-4E6C-BDA1-F489ADFBB670}" srcOrd="0" destOrd="0" presId="urn:microsoft.com/office/officeart/2008/layout/HorizontalMultiLevelHierarchy"/>
    <dgm:cxn modelId="{2D643486-9B4A-4BA1-8977-4680385779A5}" type="presParOf" srcId="{90082974-0789-4E6C-BDA1-F489ADFBB670}" destId="{EF777F03-B533-47F2-9D0E-283FF4C12AFF}" srcOrd="0" destOrd="0" presId="urn:microsoft.com/office/officeart/2008/layout/HorizontalMultiLevelHierarchy"/>
    <dgm:cxn modelId="{7A3ACAF5-407C-4490-A174-960864187428}" type="presParOf" srcId="{90082974-0789-4E6C-BDA1-F489ADFBB670}" destId="{BDCBA480-5018-428B-A4DA-3CF9B2E80D40}" srcOrd="1" destOrd="0" presId="urn:microsoft.com/office/officeart/2008/layout/HorizontalMultiLevelHierarchy"/>
    <dgm:cxn modelId="{93B48DAA-55AC-4738-96A0-E66827A5A834}" type="presParOf" srcId="{BDCBA480-5018-428B-A4DA-3CF9B2E80D40}" destId="{B0BEE063-4CF5-46FC-B356-35F528167C69}" srcOrd="0" destOrd="0" presId="urn:microsoft.com/office/officeart/2008/layout/HorizontalMultiLevelHierarchy"/>
    <dgm:cxn modelId="{F188BBC5-C304-451E-B3C2-7D4C97B6F146}" type="presParOf" srcId="{B0BEE063-4CF5-46FC-B356-35F528167C69}" destId="{5CD12134-825F-48A8-BC2B-0CAB83C635ED}" srcOrd="0" destOrd="0" presId="urn:microsoft.com/office/officeart/2008/layout/HorizontalMultiLevelHierarchy"/>
    <dgm:cxn modelId="{92D9017C-1C37-4A91-8B77-8ADB0044406C}" type="presParOf" srcId="{BDCBA480-5018-428B-A4DA-3CF9B2E80D40}" destId="{728B5929-3E2A-4550-A7BE-DF4A8D17F4C4}" srcOrd="1" destOrd="0" presId="urn:microsoft.com/office/officeart/2008/layout/HorizontalMultiLevelHierarchy"/>
    <dgm:cxn modelId="{7EA079AE-E1AE-4CCC-8ABE-BB68F857A63A}" type="presParOf" srcId="{728B5929-3E2A-4550-A7BE-DF4A8D17F4C4}" destId="{13FED89A-FD06-4BDC-8096-C05C0F7CC0D7}" srcOrd="0" destOrd="0" presId="urn:microsoft.com/office/officeart/2008/layout/HorizontalMultiLevelHierarchy"/>
    <dgm:cxn modelId="{D43C65DF-F867-4DC8-9AD7-43E99A3B7F50}" type="presParOf" srcId="{728B5929-3E2A-4550-A7BE-DF4A8D17F4C4}" destId="{CF0931F2-B779-4E76-99BB-3FE03562DCFC}" srcOrd="1" destOrd="0" presId="urn:microsoft.com/office/officeart/2008/layout/HorizontalMultiLevelHierarchy"/>
    <dgm:cxn modelId="{30B38EA6-E907-4849-8AA0-AA1FFCC2C673}" type="presParOf" srcId="{BDCBA480-5018-428B-A4DA-3CF9B2E80D40}" destId="{419A6D74-9096-4603-88E8-737E96D7699A}" srcOrd="2" destOrd="0" presId="urn:microsoft.com/office/officeart/2008/layout/HorizontalMultiLevelHierarchy"/>
    <dgm:cxn modelId="{6637A454-0AB1-44DE-A65D-4E903BB78211}" type="presParOf" srcId="{419A6D74-9096-4603-88E8-737E96D7699A}" destId="{3590BB4F-A69C-42BB-9AE6-91E70078A569}" srcOrd="0" destOrd="0" presId="urn:microsoft.com/office/officeart/2008/layout/HorizontalMultiLevelHierarchy"/>
    <dgm:cxn modelId="{2D78754E-70A7-4C04-B22E-F9C4C77EFE0C}" type="presParOf" srcId="{BDCBA480-5018-428B-A4DA-3CF9B2E80D40}" destId="{76C46940-6976-4D5C-844B-0248EAB1A565}" srcOrd="3" destOrd="0" presId="urn:microsoft.com/office/officeart/2008/layout/HorizontalMultiLevelHierarchy"/>
    <dgm:cxn modelId="{638B2E58-27A4-4844-82FE-5C406CBA9519}" type="presParOf" srcId="{76C46940-6976-4D5C-844B-0248EAB1A565}" destId="{F970C985-D65D-46B0-BF67-33F091432FE0}" srcOrd="0" destOrd="0" presId="urn:microsoft.com/office/officeart/2008/layout/HorizontalMultiLevelHierarchy"/>
    <dgm:cxn modelId="{F11F4C47-7355-4C3B-A3E8-CA2F859C1B45}" type="presParOf" srcId="{76C46940-6976-4D5C-844B-0248EAB1A565}" destId="{62D60313-CA19-48B6-9795-E7ADEFB378FB}" srcOrd="1" destOrd="0" presId="urn:microsoft.com/office/officeart/2008/layout/HorizontalMultiLevelHierarchy"/>
    <dgm:cxn modelId="{F83E0FFA-DAC8-47BA-B318-9B478CBDAAEA}" type="presParOf" srcId="{BDCBA480-5018-428B-A4DA-3CF9B2E80D40}" destId="{4FCE52B4-9901-4FFE-9E0F-348A48FCA696}" srcOrd="4" destOrd="0" presId="urn:microsoft.com/office/officeart/2008/layout/HorizontalMultiLevelHierarchy"/>
    <dgm:cxn modelId="{357590CA-2F21-457C-8BFE-19E4CBA6C27F}" type="presParOf" srcId="{4FCE52B4-9901-4FFE-9E0F-348A48FCA696}" destId="{4BBF225B-FA8C-440C-9D51-90D6DD15DBD0}" srcOrd="0" destOrd="0" presId="urn:microsoft.com/office/officeart/2008/layout/HorizontalMultiLevelHierarchy"/>
    <dgm:cxn modelId="{DC1845D9-43B2-4DD7-8EB7-AAD00AB70629}" type="presParOf" srcId="{BDCBA480-5018-428B-A4DA-3CF9B2E80D40}" destId="{83B1C3D0-A907-48C5-897E-0D711F63D96A}" srcOrd="5" destOrd="0" presId="urn:microsoft.com/office/officeart/2008/layout/HorizontalMultiLevelHierarchy"/>
    <dgm:cxn modelId="{69E3471A-2F6A-4062-A637-2C3D57449CE7}" type="presParOf" srcId="{83B1C3D0-A907-48C5-897E-0D711F63D96A}" destId="{34880BB5-12F9-4825-B0FE-A3425AF1FF83}" srcOrd="0" destOrd="0" presId="urn:microsoft.com/office/officeart/2008/layout/HorizontalMultiLevelHierarchy"/>
    <dgm:cxn modelId="{3A283482-11AF-4DCA-A118-E0DDE0EFA71F}" type="presParOf" srcId="{83B1C3D0-A907-48C5-897E-0D711F63D96A}" destId="{4D28A759-E891-47CB-9025-43084EE291D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864F1-2AA0-414C-9A2F-D4284167D5D2}">
      <dsp:nvSpPr>
        <dsp:cNvPr id="0" name=""/>
        <dsp:cNvSpPr/>
      </dsp:nvSpPr>
      <dsp:spPr>
        <a:xfrm rot="16200000">
          <a:off x="439564" y="-439564"/>
          <a:ext cx="1174006" cy="205313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300" kern="1200" dirty="0" smtClean="0"/>
            <a:t>Shared Ledger</a:t>
          </a:r>
          <a:endParaRPr lang="zh-CN" altLang="en-US" sz="1300" kern="1200" dirty="0"/>
        </a:p>
      </dsp:txBody>
      <dsp:txXfrm rot="5400000">
        <a:off x="0" y="0"/>
        <a:ext cx="2053135" cy="880504"/>
      </dsp:txXfrm>
    </dsp:sp>
    <dsp:sp modelId="{C47A4FE7-7CBA-4F9E-8A85-8AE11E7DB916}">
      <dsp:nvSpPr>
        <dsp:cNvPr id="0" name=""/>
        <dsp:cNvSpPr/>
      </dsp:nvSpPr>
      <dsp:spPr>
        <a:xfrm>
          <a:off x="2053135" y="0"/>
          <a:ext cx="2053135" cy="117400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300" kern="1200" dirty="0" smtClean="0"/>
            <a:t>Permissions</a:t>
          </a:r>
          <a:endParaRPr lang="zh-CN" altLang="en-US" sz="1300" kern="1200" dirty="0"/>
        </a:p>
      </dsp:txBody>
      <dsp:txXfrm>
        <a:off x="2053135" y="0"/>
        <a:ext cx="2053135" cy="880504"/>
      </dsp:txXfrm>
    </dsp:sp>
    <dsp:sp modelId="{70CE2DAB-12C4-4224-B206-880036A4D8CA}">
      <dsp:nvSpPr>
        <dsp:cNvPr id="0" name=""/>
        <dsp:cNvSpPr/>
      </dsp:nvSpPr>
      <dsp:spPr>
        <a:xfrm rot="10800000">
          <a:off x="0" y="1174006"/>
          <a:ext cx="2053135" cy="117400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300" kern="1200" dirty="0" smtClean="0"/>
            <a:t>Smart Contract</a:t>
          </a:r>
          <a:endParaRPr lang="zh-CN" altLang="en-US" sz="1300" kern="1200" dirty="0"/>
        </a:p>
      </dsp:txBody>
      <dsp:txXfrm rot="10800000">
        <a:off x="0" y="1467507"/>
        <a:ext cx="2053135" cy="880504"/>
      </dsp:txXfrm>
    </dsp:sp>
    <dsp:sp modelId="{3F92480C-9130-4B5F-B1B6-998605339D54}">
      <dsp:nvSpPr>
        <dsp:cNvPr id="0" name=""/>
        <dsp:cNvSpPr/>
      </dsp:nvSpPr>
      <dsp:spPr>
        <a:xfrm rot="5400000">
          <a:off x="2492700" y="734441"/>
          <a:ext cx="1174006" cy="205313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300" kern="1200" dirty="0" smtClean="0"/>
            <a:t>Consensus</a:t>
          </a:r>
          <a:endParaRPr lang="zh-CN" altLang="en-US" sz="1300" kern="1200" dirty="0"/>
        </a:p>
      </dsp:txBody>
      <dsp:txXfrm rot="-5400000">
        <a:off x="2053136" y="1467507"/>
        <a:ext cx="2053135" cy="880504"/>
      </dsp:txXfrm>
    </dsp:sp>
    <dsp:sp modelId="{8E487C01-586D-483E-A6C2-B614F422BA0F}">
      <dsp:nvSpPr>
        <dsp:cNvPr id="0" name=""/>
        <dsp:cNvSpPr/>
      </dsp:nvSpPr>
      <dsp:spPr>
        <a:xfrm>
          <a:off x="1437194" y="880504"/>
          <a:ext cx="1231881" cy="58700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kern="1200" dirty="0" smtClean="0"/>
            <a:t>4 Key concepts of Block chain</a:t>
          </a:r>
          <a:endParaRPr lang="zh-CN" altLang="en-US" sz="1300" kern="1200" dirty="0"/>
        </a:p>
      </dsp:txBody>
      <dsp:txXfrm>
        <a:off x="1465849" y="909159"/>
        <a:ext cx="1174571" cy="5296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E52B4-9901-4FFE-9E0F-348A48FCA696}">
      <dsp:nvSpPr>
        <dsp:cNvPr id="0" name=""/>
        <dsp:cNvSpPr/>
      </dsp:nvSpPr>
      <dsp:spPr>
        <a:xfrm>
          <a:off x="1677577" y="1682157"/>
          <a:ext cx="419328" cy="799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664" y="0"/>
              </a:lnTo>
              <a:lnTo>
                <a:pt x="209664" y="799024"/>
              </a:lnTo>
              <a:lnTo>
                <a:pt x="419328" y="7990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864682" y="2059109"/>
        <a:ext cx="45118" cy="45118"/>
      </dsp:txXfrm>
    </dsp:sp>
    <dsp:sp modelId="{419A6D74-9096-4603-88E8-737E96D7699A}">
      <dsp:nvSpPr>
        <dsp:cNvPr id="0" name=""/>
        <dsp:cNvSpPr/>
      </dsp:nvSpPr>
      <dsp:spPr>
        <a:xfrm>
          <a:off x="1677577" y="1636436"/>
          <a:ext cx="4193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328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876758" y="1671673"/>
        <a:ext cx="20966" cy="20966"/>
      </dsp:txXfrm>
    </dsp:sp>
    <dsp:sp modelId="{B0BEE063-4CF5-46FC-B356-35F528167C69}">
      <dsp:nvSpPr>
        <dsp:cNvPr id="0" name=""/>
        <dsp:cNvSpPr/>
      </dsp:nvSpPr>
      <dsp:spPr>
        <a:xfrm>
          <a:off x="1677577" y="883132"/>
          <a:ext cx="419328" cy="799024"/>
        </a:xfrm>
        <a:custGeom>
          <a:avLst/>
          <a:gdLst/>
          <a:ahLst/>
          <a:cxnLst/>
          <a:rect l="0" t="0" r="0" b="0"/>
          <a:pathLst>
            <a:path>
              <a:moveTo>
                <a:pt x="0" y="799024"/>
              </a:moveTo>
              <a:lnTo>
                <a:pt x="209664" y="799024"/>
              </a:lnTo>
              <a:lnTo>
                <a:pt x="209664" y="0"/>
              </a:lnTo>
              <a:lnTo>
                <a:pt x="41932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864682" y="1260085"/>
        <a:ext cx="45118" cy="45118"/>
      </dsp:txXfrm>
    </dsp:sp>
    <dsp:sp modelId="{EF777F03-B533-47F2-9D0E-283FF4C12AFF}">
      <dsp:nvSpPr>
        <dsp:cNvPr id="0" name=""/>
        <dsp:cNvSpPr/>
      </dsp:nvSpPr>
      <dsp:spPr>
        <a:xfrm rot="16200000">
          <a:off x="-324189" y="1362547"/>
          <a:ext cx="3364314" cy="6392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700" kern="1200" dirty="0" smtClean="0"/>
            <a:t>Block chain</a:t>
          </a:r>
          <a:endParaRPr lang="zh-CN" altLang="en-US" sz="3700" kern="1200" dirty="0"/>
        </a:p>
      </dsp:txBody>
      <dsp:txXfrm>
        <a:off x="-324189" y="1362547"/>
        <a:ext cx="3364314" cy="639219"/>
      </dsp:txXfrm>
    </dsp:sp>
    <dsp:sp modelId="{13FED89A-FD06-4BDC-8096-C05C0F7CC0D7}">
      <dsp:nvSpPr>
        <dsp:cNvPr id="0" name=""/>
        <dsp:cNvSpPr/>
      </dsp:nvSpPr>
      <dsp:spPr>
        <a:xfrm>
          <a:off x="2096905" y="563522"/>
          <a:ext cx="2096640" cy="6392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900" kern="1200" dirty="0" smtClean="0"/>
            <a:t>Public Block Chains</a:t>
          </a:r>
          <a:endParaRPr lang="zh-CN" altLang="en-US" sz="1900" kern="1200" dirty="0"/>
        </a:p>
      </dsp:txBody>
      <dsp:txXfrm>
        <a:off x="2096905" y="563522"/>
        <a:ext cx="2096640" cy="639219"/>
      </dsp:txXfrm>
    </dsp:sp>
    <dsp:sp modelId="{F970C985-D65D-46B0-BF67-33F091432FE0}">
      <dsp:nvSpPr>
        <dsp:cNvPr id="0" name=""/>
        <dsp:cNvSpPr/>
      </dsp:nvSpPr>
      <dsp:spPr>
        <a:xfrm>
          <a:off x="2096905" y="1362547"/>
          <a:ext cx="2096640" cy="6392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900" kern="1200" dirty="0" smtClean="0"/>
            <a:t>Consortium Block Chains</a:t>
          </a:r>
          <a:endParaRPr lang="zh-CN" altLang="en-US" sz="1900" kern="1200" dirty="0"/>
        </a:p>
      </dsp:txBody>
      <dsp:txXfrm>
        <a:off x="2096905" y="1362547"/>
        <a:ext cx="2096640" cy="639219"/>
      </dsp:txXfrm>
    </dsp:sp>
    <dsp:sp modelId="{34880BB5-12F9-4825-B0FE-A3425AF1FF83}">
      <dsp:nvSpPr>
        <dsp:cNvPr id="0" name=""/>
        <dsp:cNvSpPr/>
      </dsp:nvSpPr>
      <dsp:spPr>
        <a:xfrm>
          <a:off x="2096905" y="2161571"/>
          <a:ext cx="2096640" cy="6392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1900" kern="1200" dirty="0" smtClean="0"/>
            <a:t>Private Block Chains</a:t>
          </a:r>
          <a:endParaRPr lang="zh-CN" altLang="en-US" sz="1900" kern="1200" dirty="0"/>
        </a:p>
      </dsp:txBody>
      <dsp:txXfrm>
        <a:off x="2096905" y="2161571"/>
        <a:ext cx="2096640" cy="639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46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204293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628359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971673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30016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891330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68903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81802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8063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119165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578543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85395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9" descr="3GPP_TM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459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Motivation for R18 </a:t>
            </a:r>
            <a:r>
              <a:rPr lang="en-US" dirty="0" err="1" smtClean="0"/>
              <a:t>Blockchain</a:t>
            </a:r>
            <a:r>
              <a:rPr lang="en-US" dirty="0" smtClean="0"/>
              <a:t> for mobile communication system </a:t>
            </a:r>
            <a:r>
              <a:rPr lang="en-US" dirty="0" smtClean="0"/>
              <a:t>SID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Spreadtrum</a:t>
            </a:r>
            <a:r>
              <a:rPr lang="en-US" dirty="0" smtClean="0"/>
              <a:t> Communications</a:t>
            </a:r>
          </a:p>
          <a:p>
            <a:r>
              <a:rPr lang="en-US" dirty="0" err="1" smtClean="0"/>
              <a:t>Chunhui</a:t>
            </a:r>
            <a:r>
              <a:rPr lang="en-US" dirty="0" smtClean="0"/>
              <a:t> Zhu, tom.zhu@unisoc.com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S1-202053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90</a:t>
            </a:r>
            <a:endParaRPr lang="en-GB" sz="1200" b="1" dirty="0"/>
          </a:p>
          <a:p>
            <a:r>
              <a:rPr lang="en-US" sz="1200" b="1" dirty="0"/>
              <a:t>Electronic Meeting, 18 - 22 May 2020</a:t>
            </a:r>
            <a:endParaRPr lang="en-GB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is Block chain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11287"/>
          </a:xfrm>
        </p:spPr>
        <p:txBody>
          <a:bodyPr/>
          <a:lstStyle/>
          <a:p>
            <a:r>
              <a:rPr lang="en-GB" altLang="zh-CN" dirty="0" smtClean="0"/>
              <a:t>Block chain </a:t>
            </a:r>
            <a:r>
              <a:rPr lang="en-GB" altLang="zh-CN" dirty="0"/>
              <a:t>is a shared, immutable ledger for recording transactions, tracking assets and building trust. </a:t>
            </a:r>
            <a:endParaRPr lang="en-GB" altLang="zh-CN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037358140"/>
              </p:ext>
            </p:extLst>
          </p:nvPr>
        </p:nvGraphicFramePr>
        <p:xfrm>
          <a:off x="4716016" y="3493007"/>
          <a:ext cx="4106271" cy="2348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237618668"/>
              </p:ext>
            </p:extLst>
          </p:nvPr>
        </p:nvGraphicFramePr>
        <p:xfrm>
          <a:off x="-252536" y="2984856"/>
          <a:ext cx="5231904" cy="336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17084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6044" y="-113137"/>
            <a:ext cx="7886700" cy="1325563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Example </a:t>
            </a:r>
            <a:r>
              <a:rPr lang="en-US" altLang="zh-CN" sz="2800" dirty="0" smtClean="0"/>
              <a:t>of </a:t>
            </a:r>
            <a:r>
              <a:rPr lang="en-US" altLang="zh-CN" sz="2800" dirty="0" err="1" smtClean="0"/>
              <a:t>blockchain</a:t>
            </a:r>
            <a:r>
              <a:rPr lang="en-US" altLang="zh-CN" sz="2800" dirty="0" smtClean="0"/>
              <a:t> for mobile communication system use case in logistics </a:t>
            </a:r>
            <a:endParaRPr lang="en-GB" sz="28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20130" y="6515459"/>
            <a:ext cx="20574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2" name="矩形 1"/>
          <p:cNvSpPr/>
          <p:nvPr/>
        </p:nvSpPr>
        <p:spPr>
          <a:xfrm>
            <a:off x="74086" y="5359249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Factory</a:t>
            </a:r>
            <a:endParaRPr lang="zh-CN" altLang="en-US" sz="1800" dirty="0"/>
          </a:p>
        </p:txBody>
      </p:sp>
      <p:sp>
        <p:nvSpPr>
          <p:cNvPr id="6" name="矩形 5"/>
          <p:cNvSpPr/>
          <p:nvPr/>
        </p:nvSpPr>
        <p:spPr>
          <a:xfrm>
            <a:off x="2605705" y="5341764"/>
            <a:ext cx="13236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Warehouse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7506919" y="5383814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Customer</a:t>
            </a:r>
            <a:endParaRPr lang="zh-CN" altLang="en-US" sz="1600" dirty="0"/>
          </a:p>
        </p:txBody>
      </p:sp>
      <p:sp>
        <p:nvSpPr>
          <p:cNvPr id="3" name="右箭头 2"/>
          <p:cNvSpPr/>
          <p:nvPr/>
        </p:nvSpPr>
        <p:spPr>
          <a:xfrm>
            <a:off x="1499459" y="5503265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980486" y="5503265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929" y="5832513"/>
            <a:ext cx="1089355" cy="848789"/>
          </a:xfrm>
          <a:prstGeom prst="rect">
            <a:avLst/>
          </a:prstGeom>
        </p:spPr>
      </p:pic>
      <p:pic>
        <p:nvPicPr>
          <p:cNvPr id="1028" name="Picture 4" descr="“DHL货车”的图片搜索结果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394" y="5851702"/>
            <a:ext cx="1047630" cy="82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“包裹”的图片搜索结果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8" r="11964" b="18568"/>
          <a:stretch/>
        </p:blipFill>
        <p:spPr bwMode="auto">
          <a:xfrm>
            <a:off x="7820169" y="5983665"/>
            <a:ext cx="946553" cy="63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“工厂包装”的图片搜索结果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7" y="5926112"/>
            <a:ext cx="1423582" cy="65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954" y="5851703"/>
            <a:ext cx="1129795" cy="84631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19848" y="5356956"/>
            <a:ext cx="1456285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Post office/Station</a:t>
            </a:r>
            <a:endParaRPr lang="zh-CN" altLang="en-US" sz="1600" dirty="0"/>
          </a:p>
        </p:txBody>
      </p:sp>
      <p:sp>
        <p:nvSpPr>
          <p:cNvPr id="20" name="右箭头 19"/>
          <p:cNvSpPr/>
          <p:nvPr/>
        </p:nvSpPr>
        <p:spPr>
          <a:xfrm>
            <a:off x="6476134" y="5527830"/>
            <a:ext cx="1017722" cy="1194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9500" y="1241777"/>
            <a:ext cx="8945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/>
              <a:t>The customer </a:t>
            </a:r>
            <a:r>
              <a:rPr lang="en-US" altLang="zh-CN" sz="1600" dirty="0"/>
              <a:t>orders a smart phone from </a:t>
            </a:r>
            <a:r>
              <a:rPr lang="en-US" altLang="zh-CN" sz="1600" dirty="0" smtClean="0"/>
              <a:t>the E-commercial platform, </a:t>
            </a:r>
            <a:r>
              <a:rPr lang="en-US" altLang="zh-CN" sz="1600" dirty="0"/>
              <a:t>and the order is sent to the smart phone manufacture </a:t>
            </a:r>
            <a:r>
              <a:rPr lang="en-US" altLang="zh-CN" sz="1600" dirty="0" smtClean="0"/>
              <a:t>factory. </a:t>
            </a:r>
            <a:r>
              <a:rPr lang="en-US" altLang="zh-CN" sz="1600" dirty="0">
                <a:sym typeface="Wingdings" panose="05000000000000000000" pitchFamily="2" charset="2"/>
              </a:rPr>
              <a:t>The initial </a:t>
            </a:r>
            <a:r>
              <a:rPr lang="en-US" altLang="zh-CN" sz="1600" dirty="0" smtClean="0">
                <a:sym typeface="Wingdings" panose="05000000000000000000" pitchFamily="2" charset="2"/>
              </a:rPr>
              <a:t>transaction record </a:t>
            </a:r>
            <a:r>
              <a:rPr lang="en-US" altLang="zh-CN" sz="1600" dirty="0">
                <a:sym typeface="Wingdings" panose="05000000000000000000" pitchFamily="2" charset="2"/>
              </a:rPr>
              <a:t>is generated by </a:t>
            </a:r>
            <a:r>
              <a:rPr lang="en-US" altLang="zh-CN" sz="1600" dirty="0" smtClean="0">
                <a:sym typeface="Wingdings" panose="05000000000000000000" pitchFamily="2" charset="2"/>
              </a:rPr>
              <a:t>the </a:t>
            </a:r>
            <a:r>
              <a:rPr lang="en-US" altLang="zh-CN" sz="1600" dirty="0">
                <a:sym typeface="Wingdings" panose="05000000000000000000" pitchFamily="2" charset="2"/>
              </a:rPr>
              <a:t>E</a:t>
            </a:r>
            <a:r>
              <a:rPr lang="en-US" altLang="zh-CN" sz="1600" dirty="0" smtClean="0">
                <a:sym typeface="Wingdings" panose="05000000000000000000" pitchFamily="2" charset="2"/>
              </a:rPr>
              <a:t>-commercial platform and distributed to the block chain participants.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/>
              <a:t>The </a:t>
            </a:r>
            <a:r>
              <a:rPr lang="en-US" altLang="zh-CN" sz="1600" dirty="0"/>
              <a:t>smart phone is produced and packed to a package. An </a:t>
            </a:r>
            <a:r>
              <a:rPr lang="en-US" altLang="zh-CN" sz="1600" dirty="0" smtClean="0"/>
              <a:t>3GPP 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 device </a:t>
            </a:r>
            <a:r>
              <a:rPr lang="en-US" altLang="zh-CN" sz="1600" dirty="0"/>
              <a:t>is put inside or outside of the package.</a:t>
            </a:r>
            <a:r>
              <a:rPr lang="en-US" altLang="zh-CN" sz="1600" dirty="0">
                <a:sym typeface="Wingdings" panose="05000000000000000000" pitchFamily="2" charset="2"/>
              </a:rPr>
              <a:t> </a:t>
            </a:r>
            <a:r>
              <a:rPr lang="en-US" altLang="zh-CN" sz="1600" dirty="0" smtClean="0">
                <a:sym typeface="Wingdings" panose="05000000000000000000" pitchFamily="2" charset="2"/>
              </a:rPr>
              <a:t> The factory should bind the </a:t>
            </a:r>
            <a:r>
              <a:rPr lang="en-US" altLang="zh-CN" sz="1600" dirty="0" err="1" smtClean="0">
                <a:sym typeface="Wingdings" panose="05000000000000000000" pitchFamily="2" charset="2"/>
              </a:rPr>
              <a:t>IoT</a:t>
            </a:r>
            <a:r>
              <a:rPr lang="en-US" altLang="zh-CN" sz="1600" dirty="0" smtClean="0">
                <a:sym typeface="Wingdings" panose="05000000000000000000" pitchFamily="2" charset="2"/>
              </a:rPr>
              <a:t> device </a:t>
            </a:r>
            <a:r>
              <a:rPr lang="en-US" altLang="zh-CN" sz="1600" dirty="0" smtClean="0">
                <a:sym typeface="Wingdings" panose="05000000000000000000" pitchFamily="2" charset="2"/>
              </a:rPr>
              <a:t>with the transaction, generate the second record and distribute the record to </a:t>
            </a:r>
            <a:r>
              <a:rPr lang="en-US" altLang="zh-CN" sz="1600" dirty="0">
                <a:sym typeface="Wingdings" panose="05000000000000000000" pitchFamily="2" charset="2"/>
              </a:rPr>
              <a:t>the block chain participants</a:t>
            </a:r>
            <a:r>
              <a:rPr lang="en-US" altLang="zh-CN" sz="1600" dirty="0" smtClean="0">
                <a:sym typeface="Wingdings" panose="05000000000000000000" pitchFamily="2" charset="2"/>
              </a:rPr>
              <a:t>. </a:t>
            </a:r>
          </a:p>
          <a:p>
            <a:r>
              <a:rPr lang="en-US" altLang="zh-CN" sz="1600" dirty="0" smtClean="0">
                <a:sym typeface="Wingdings" panose="05000000000000000000" pitchFamily="2" charset="2"/>
              </a:rPr>
              <a:t>3,5,7. The package is transported by ship, van and UAV, the corresponding records are </a:t>
            </a:r>
            <a:r>
              <a:rPr lang="en-US" altLang="zh-CN" sz="1600" dirty="0">
                <a:sym typeface="Wingdings" panose="05000000000000000000" pitchFamily="2" charset="2"/>
              </a:rPr>
              <a:t>automatically </a:t>
            </a:r>
            <a:r>
              <a:rPr lang="en-US" altLang="zh-CN" sz="1600" dirty="0" smtClean="0">
                <a:sym typeface="Wingdings" panose="05000000000000000000" pitchFamily="2" charset="2"/>
              </a:rPr>
              <a:t>generated by 3GPP system with the detection of the </a:t>
            </a:r>
            <a:r>
              <a:rPr lang="en-US" altLang="zh-CN" sz="1600" dirty="0" err="1" smtClean="0">
                <a:sym typeface="Wingdings" panose="05000000000000000000" pitchFamily="2" charset="2"/>
              </a:rPr>
              <a:t>IoT</a:t>
            </a:r>
            <a:r>
              <a:rPr lang="en-US" altLang="zh-CN" sz="1600" dirty="0" smtClean="0">
                <a:sym typeface="Wingdings" panose="05000000000000000000" pitchFamily="2" charset="2"/>
              </a:rPr>
              <a:t> device, </a:t>
            </a:r>
            <a:r>
              <a:rPr lang="en-US" altLang="zh-CN" sz="1600" dirty="0" smtClean="0">
                <a:sym typeface="Wingdings" panose="05000000000000000000" pitchFamily="2" charset="2"/>
              </a:rPr>
              <a:t>and are distributed to the block chain participants by 3GPP system.</a:t>
            </a:r>
          </a:p>
          <a:p>
            <a:r>
              <a:rPr lang="en-US" altLang="zh-CN" sz="1600" dirty="0" smtClean="0">
                <a:sym typeface="Wingdings" panose="05000000000000000000" pitchFamily="2" charset="2"/>
              </a:rPr>
              <a:t>4,6. The package is short-time stored in the warehouse and post office/station, the records of receiving, storing, sending are automatically generated </a:t>
            </a:r>
            <a:r>
              <a:rPr lang="en-US" altLang="zh-CN" sz="1600" dirty="0">
                <a:sym typeface="Wingdings" panose="05000000000000000000" pitchFamily="2" charset="2"/>
              </a:rPr>
              <a:t>by 3GPP system with the detection of the </a:t>
            </a:r>
            <a:r>
              <a:rPr lang="en-US" altLang="zh-CN" sz="1600" dirty="0" err="1" smtClean="0">
                <a:sym typeface="Wingdings" panose="05000000000000000000" pitchFamily="2" charset="2"/>
              </a:rPr>
              <a:t>IoT</a:t>
            </a:r>
            <a:r>
              <a:rPr lang="en-US" altLang="zh-CN" sz="1600" dirty="0" smtClean="0">
                <a:sym typeface="Wingdings" panose="05000000000000000000" pitchFamily="2" charset="2"/>
              </a:rPr>
              <a:t> device</a:t>
            </a:r>
            <a:r>
              <a:rPr lang="en-US" altLang="zh-CN" sz="1600" dirty="0" smtClean="0">
                <a:sym typeface="Wingdings" panose="05000000000000000000" pitchFamily="2" charset="2"/>
              </a:rPr>
              <a:t>, </a:t>
            </a:r>
            <a:r>
              <a:rPr lang="en-US" altLang="zh-CN" sz="1600" dirty="0" smtClean="0">
                <a:sym typeface="Wingdings" panose="05000000000000000000" pitchFamily="2" charset="2"/>
              </a:rPr>
              <a:t>and are distributed to the block chain participants by 3GPP system.</a:t>
            </a:r>
          </a:p>
          <a:p>
            <a:pPr marL="342900" indent="-342900">
              <a:buFont typeface="+mj-lt"/>
              <a:buAutoNum type="arabicPeriod"/>
            </a:pPr>
            <a:endParaRPr lang="en-US" altLang="zh-CN" sz="1600" dirty="0" smtClean="0">
              <a:sym typeface="Wingdings" panose="05000000000000000000" pitchFamily="2" charset="2"/>
            </a:endParaRPr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sp>
        <p:nvSpPr>
          <p:cNvPr id="16" name="矩形 15"/>
          <p:cNvSpPr/>
          <p:nvPr/>
        </p:nvSpPr>
        <p:spPr>
          <a:xfrm>
            <a:off x="6672724" y="4562049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</a:t>
            </a:r>
            <a:endParaRPr lang="en-US" altLang="zh-CN" dirty="0"/>
          </a:p>
        </p:txBody>
      </p:sp>
      <p:sp>
        <p:nvSpPr>
          <p:cNvPr id="18" name="矩形 17"/>
          <p:cNvSpPr/>
          <p:nvPr/>
        </p:nvSpPr>
        <p:spPr>
          <a:xfrm>
            <a:off x="1709846" y="4587008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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811639" y="5116939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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015720" y="4921665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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195235" y="5049760"/>
            <a:ext cx="505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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495356" y="4936357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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368736" y="4461339"/>
            <a:ext cx="2268945" cy="4571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/>
              <a:t>E-commercial platform</a:t>
            </a:r>
            <a:endParaRPr lang="zh-CN" altLang="en-US" sz="1600"/>
          </a:p>
        </p:txBody>
      </p:sp>
      <p:cxnSp>
        <p:nvCxnSpPr>
          <p:cNvPr id="28" name="直接箭头连接符 27"/>
          <p:cNvCxnSpPr>
            <a:endCxn id="26" idx="3"/>
          </p:cNvCxnSpPr>
          <p:nvPr/>
        </p:nvCxnSpPr>
        <p:spPr>
          <a:xfrm flipH="1" flipV="1">
            <a:off x="5637681" y="4689928"/>
            <a:ext cx="2416577" cy="649187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endCxn id="2" idx="0"/>
          </p:cNvCxnSpPr>
          <p:nvPr/>
        </p:nvCxnSpPr>
        <p:spPr>
          <a:xfrm flipH="1">
            <a:off x="758162" y="4706820"/>
            <a:ext cx="2594018" cy="652429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9" name="矩形 7178"/>
          <p:cNvSpPr/>
          <p:nvPr/>
        </p:nvSpPr>
        <p:spPr>
          <a:xfrm>
            <a:off x="6716813" y="5112964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ym typeface="Wingdings" panose="05000000000000000000" pitchFamily="2" charset="2"/>
              </a:rPr>
              <a:t></a:t>
            </a:r>
            <a:endParaRPr lang="en-US" altLang="zh-CN" dirty="0"/>
          </a:p>
        </p:txBody>
      </p:sp>
      <p:pic>
        <p:nvPicPr>
          <p:cNvPr id="53" name="Picture 6" descr="“海轮轮船运输”的图片搜索结果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717" y="5876578"/>
            <a:ext cx="971686" cy="77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图片 717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94" y="5959878"/>
            <a:ext cx="1128873" cy="58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Objectives of the SID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zh-CN" sz="2400" dirty="0"/>
              <a:t>The objectives include following aspects:</a:t>
            </a:r>
          </a:p>
          <a:p>
            <a:pPr marL="0" indent="0" hangingPunct="0">
              <a:buNone/>
            </a:pPr>
            <a:r>
              <a:rPr lang="en-US" altLang="zh-CN" sz="2400" dirty="0"/>
              <a:t>1.	Studying the use cases, potential service and performance/KPI requirements to support the communication aspect of </a:t>
            </a:r>
            <a:r>
              <a:rPr lang="en-US" altLang="zh-CN" sz="2400" dirty="0" err="1"/>
              <a:t>blockchain</a:t>
            </a:r>
            <a:r>
              <a:rPr lang="en-US" altLang="zh-CN" sz="2400" dirty="0"/>
              <a:t> applications.</a:t>
            </a:r>
          </a:p>
          <a:p>
            <a:pPr marL="0" indent="0" hangingPunct="0">
              <a:buNone/>
            </a:pPr>
            <a:r>
              <a:rPr lang="en-US" altLang="zh-CN" sz="2400" dirty="0"/>
              <a:t>2.	Studying the </a:t>
            </a:r>
            <a:r>
              <a:rPr lang="en-US" altLang="zh-CN" sz="2400" dirty="0" err="1"/>
              <a:t>blockchain</a:t>
            </a:r>
            <a:r>
              <a:rPr lang="en-US" altLang="zh-CN" sz="2400" dirty="0"/>
              <a:t> functionality and the benefits to 3GPP network for integrating some beneficial </a:t>
            </a:r>
            <a:r>
              <a:rPr lang="en-US" altLang="zh-CN" sz="2400" dirty="0" err="1"/>
              <a:t>blockchain</a:t>
            </a:r>
            <a:r>
              <a:rPr lang="en-US" altLang="zh-CN" sz="2400" dirty="0"/>
              <a:t> functionality into 3GPP network to improve the mobile communication system.</a:t>
            </a:r>
          </a:p>
          <a:p>
            <a:pPr marL="0" indent="0" hangingPunct="0">
              <a:buNone/>
            </a:pPr>
            <a:r>
              <a:rPr lang="en-US" altLang="zh-CN" sz="2400" dirty="0"/>
              <a:t>3.	Studying the security requirement of </a:t>
            </a:r>
            <a:r>
              <a:rPr lang="en-US" altLang="zh-CN" sz="2400" dirty="0" err="1"/>
              <a:t>Blockchain</a:t>
            </a:r>
            <a:r>
              <a:rPr lang="en-US" altLang="zh-CN" sz="2400" dirty="0"/>
              <a:t> for mobile communication system.</a:t>
            </a:r>
          </a:p>
          <a:p>
            <a:pPr marL="0" indent="0" hangingPunct="0">
              <a:buNone/>
            </a:pPr>
            <a:r>
              <a:rPr lang="en-US" altLang="zh-CN" sz="2400" dirty="0"/>
              <a:t>4.	Analysis gaps between the identified requirement and the functionality already provided by 3GPP.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1464</TotalTime>
  <Words>384</Words>
  <Application>Microsoft Office PowerPoint</Application>
  <PresentationFormat>全屏显示(4:3)</PresentationFormat>
  <Paragraphs>48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MS Mincho</vt:lpstr>
      <vt:lpstr>等线</vt:lpstr>
      <vt:lpstr>等线 Light</vt:lpstr>
      <vt:lpstr>Arial</vt:lpstr>
      <vt:lpstr>Bookman Old Style</vt:lpstr>
      <vt:lpstr>Times New Roman</vt:lpstr>
      <vt:lpstr>Wingdings</vt:lpstr>
      <vt:lpstr>Office 主题​​</vt:lpstr>
      <vt:lpstr>Motivation for R18 Blockchain for mobile communication system SID</vt:lpstr>
      <vt:lpstr>What is Block chain</vt:lpstr>
      <vt:lpstr>Example of blockchain for mobile communication system use case in logistics </vt:lpstr>
      <vt:lpstr>Objectives of the SID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朱春晖 (Tom Zhu)</cp:lastModifiedBy>
  <cp:revision>393</cp:revision>
  <cp:lastPrinted>2000-01-14T10:02:55Z</cp:lastPrinted>
  <dcterms:created xsi:type="dcterms:W3CDTF">1999-11-22T09:19:47Z</dcterms:created>
  <dcterms:modified xsi:type="dcterms:W3CDTF">2020-05-08T14:48:16Z</dcterms:modified>
  <cp:category>Presentation</cp:category>
</cp:coreProperties>
</file>