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0" r:id="rId3"/>
    <p:sldId id="256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1" d="100"/>
          <a:sy n="111" d="100"/>
        </p:scale>
        <p:origin x="1482" y="12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4664" y="2132856"/>
            <a:ext cx="8134672" cy="1470025"/>
          </a:xfrm>
        </p:spPr>
        <p:txBody>
          <a:bodyPr/>
          <a:lstStyle/>
          <a:p>
            <a:r>
              <a:rPr lang="en-US" dirty="0"/>
              <a:t>&lt;Topic&gt; offline drafting session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name/topic&gt;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 / Convener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E42C84E-251E-422D-99D3-29DB998DE90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940152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Report offline drafting session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3096691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fill the following data</a:t>
            </a:r>
          </a:p>
          <a:p>
            <a:pPr>
              <a:defRPr/>
            </a:pPr>
            <a:r>
              <a:rPr lang="en-US" dirty="0"/>
              <a:t>Chairperson: </a:t>
            </a:r>
            <a:endParaRPr lang="en-GB" dirty="0"/>
          </a:p>
          <a:p>
            <a:pPr>
              <a:defRPr/>
            </a:pPr>
            <a:r>
              <a:rPr lang="en-GB" dirty="0"/>
              <a:t>When: &lt;</a:t>
            </a:r>
            <a:r>
              <a:rPr lang="en-GB" dirty="0" err="1"/>
              <a:t>hh:mm</a:t>
            </a:r>
            <a:r>
              <a:rPr lang="en-GB" dirty="0"/>
              <a:t>&gt; - &lt;dd/mm/</a:t>
            </a:r>
            <a:r>
              <a:rPr lang="en-GB" dirty="0" err="1"/>
              <a:t>yyyy</a:t>
            </a:r>
            <a:r>
              <a:rPr lang="en-GB" dirty="0"/>
              <a:t>&gt;</a:t>
            </a:r>
          </a:p>
          <a:p>
            <a:pPr>
              <a:defRPr/>
            </a:pPr>
            <a:r>
              <a:rPr lang="en-GB" dirty="0"/>
              <a:t>Where: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&lt;skype&gt; ,&lt;meeting room&gt;</a:t>
            </a:r>
            <a:endParaRPr lang="en-GB" dirty="0"/>
          </a:p>
          <a:p>
            <a:pPr>
              <a:defRPr/>
            </a:pPr>
            <a:r>
              <a:rPr lang="en-GB" dirty="0"/>
              <a:t>Attendees: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companies attending the offline drafting.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A378DFB3-83CF-4458-BC20-C3E4A719DA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705385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dirty="0" err="1"/>
              <a:t>WIcode</a:t>
            </a:r>
            <a:r>
              <a:rPr lang="en-GB" dirty="0"/>
              <a:t>/topic&gt; Offline Drafting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Input documents: 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during a meeting, indicate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number.</a:t>
            </a:r>
            <a:endParaRPr lang="en-GB" dirty="0"/>
          </a:p>
          <a:p>
            <a:pPr>
              <a:defRPr/>
            </a:pPr>
            <a:r>
              <a:rPr lang="en-GB" dirty="0"/>
              <a:t>Progress made at this drafting session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discussed and agreed. List possible output documents.</a:t>
            </a:r>
          </a:p>
          <a:p>
            <a:pPr>
              <a:defRPr/>
            </a:pPr>
            <a:r>
              <a:rPr lang="en-GB" dirty="0"/>
              <a:t>Output documents:</a:t>
            </a:r>
          </a:p>
          <a:p>
            <a:pPr>
              <a:defRPr/>
            </a:pPr>
            <a:r>
              <a:rPr lang="en-GB" dirty="0"/>
              <a:t>Topic/issues for further discussion:</a:t>
            </a:r>
          </a:p>
          <a:p>
            <a:pPr lvl="1">
              <a:defRPr/>
            </a:pPr>
            <a:r>
              <a:rPr lang="en-GB" dirty="0"/>
              <a:t>&lt;list,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B9E776D7-B990-4BFE-AED6-D0D5145493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705385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dirty="0" err="1"/>
              <a:t>WIcode</a:t>
            </a:r>
            <a:r>
              <a:rPr lang="en-GB" dirty="0"/>
              <a:t>/topic&gt; Offline Drafting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2" y="89694"/>
            <a:ext cx="6910387" cy="782637"/>
          </a:xfrm>
        </p:spPr>
        <p:txBody>
          <a:bodyPr/>
          <a:lstStyle/>
          <a:p>
            <a:r>
              <a:rPr lang="nl-NL" dirty="0" err="1"/>
              <a:t>Instructions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23528" y="764704"/>
            <a:ext cx="8353425" cy="5113337"/>
          </a:xfrm>
        </p:spPr>
        <p:txBody>
          <a:bodyPr/>
          <a:lstStyle/>
          <a:p>
            <a:r>
              <a:rPr lang="en-GB" sz="2400" dirty="0"/>
              <a:t>[DELETE THIS SLIDE WHEN REPORT IS COMPLETED]</a:t>
            </a:r>
          </a:p>
          <a:p>
            <a:pPr lvl="0"/>
            <a:r>
              <a:rPr lang="en-GB" sz="2400" dirty="0"/>
              <a:t>Instructions for offline drafting discussions:</a:t>
            </a:r>
          </a:p>
          <a:p>
            <a:pPr marL="457200" lvl="1" indent="0">
              <a:buNone/>
            </a:pPr>
            <a:r>
              <a:rPr lang="en-GB" sz="2000" dirty="0"/>
              <a:t>-   </a:t>
            </a:r>
            <a:r>
              <a:rPr lang="en-GB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 during an SA1 meeting</a:t>
            </a:r>
            <a:r>
              <a:rPr lang="en-GB" sz="2000" dirty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Talk to the chairman to include the offline drafting in the agenda.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After the meeting, complete this report and ask for a </a:t>
            </a:r>
            <a:r>
              <a:rPr lang="en-GB" sz="2000" dirty="0" err="1"/>
              <a:t>tdoc</a:t>
            </a:r>
            <a:r>
              <a:rPr lang="en-GB" sz="2000" dirty="0"/>
              <a:t>. Report will be added to the agenda and noted. Include input and/or output documents in the zip.</a:t>
            </a:r>
          </a:p>
          <a:p>
            <a:pPr marL="457200" lvl="1" indent="0">
              <a:buNone/>
            </a:pPr>
            <a:r>
              <a:rPr lang="en-GB" sz="2000" dirty="0"/>
              <a:t>-  </a:t>
            </a:r>
            <a:r>
              <a:rPr lang="en-GB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 between SA1 meetings</a:t>
            </a:r>
            <a:r>
              <a:rPr lang="en-GB" sz="20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Announce in the SA1 reflector with enough time the off-line discussion. (Email’s Subject: [full WI name]: offline drafting session to be held on &lt;date&gt;).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After the meeting, complete this report and send it in the SA1 reflector and ask for any possible feedback from the participants. Include input and/or output documents in the zip.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4134</TotalTime>
  <Words>288</Words>
  <Application>Microsoft Office PowerPoint</Application>
  <PresentationFormat>On-screen Show (4:3)</PresentationFormat>
  <Paragraphs>38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&lt;Topic&gt; offline drafting session report &lt;full WI name/topic&gt;</vt:lpstr>
      <vt:lpstr>&lt;WIcode/topic&gt; Offline Drafting </vt:lpstr>
      <vt:lpstr>&lt;WIcode/topic&gt; Offline Drafting </vt:lpstr>
      <vt:lpstr>Instructions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340</cp:revision>
  <cp:lastPrinted>2000-01-14T10:02:55Z</cp:lastPrinted>
  <dcterms:created xsi:type="dcterms:W3CDTF">1999-11-22T09:19:47Z</dcterms:created>
  <dcterms:modified xsi:type="dcterms:W3CDTF">2019-07-18T07:19:05Z</dcterms:modified>
  <cp:category>Presentation</cp:category>
</cp:coreProperties>
</file>