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257" r:id="rId2"/>
    <p:sldId id="256" r:id="rId3"/>
    <p:sldId id="260" r:id="rId4"/>
    <p:sldId id="267" r:id="rId5"/>
    <p:sldId id="261" r:id="rId6"/>
    <p:sldId id="264" r:id="rId7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3399"/>
    <a:srgbClr val="FF66CC"/>
    <a:srgbClr val="FF7C80"/>
    <a:srgbClr val="00FF00"/>
    <a:srgbClr val="FF0000"/>
    <a:srgbClr val="FFFF00"/>
    <a:srgbClr val="FFCC66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503" autoAdjust="0"/>
    <p:restoredTop sz="86401" autoAdjust="0"/>
  </p:normalViewPr>
  <p:slideViewPr>
    <p:cSldViewPr>
      <p:cViewPr varScale="1">
        <p:scale>
          <a:sx n="110" d="100"/>
          <a:sy n="110" d="100"/>
        </p:scale>
        <p:origin x="1512" y="108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95729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990742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048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661369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53515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92680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/>
              <a:t>Click to edit Master subtitle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&lt;WI Code&gt; Status Update</a:t>
            </a:r>
            <a:br>
              <a:rPr lang="en-US" dirty="0"/>
            </a:br>
            <a:r>
              <a:rPr lang="en-US" dirty="0">
                <a:solidFill>
                  <a:srgbClr val="FF0000"/>
                </a:solidFill>
              </a:rPr>
              <a:t>&lt;full WI name&gt;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&lt;Name&gt;</a:t>
            </a:r>
          </a:p>
          <a:p>
            <a:r>
              <a:rPr lang="en-US" dirty="0"/>
              <a:t>&lt;Company&gt;</a:t>
            </a:r>
          </a:p>
          <a:p>
            <a:r>
              <a:rPr lang="en-US" dirty="0"/>
              <a:t>&lt;WI Code&gt; Rapporteur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dirty="0"/>
              <a:t>S1-19xxxx</a:t>
            </a:r>
          </a:p>
          <a:p>
            <a:pPr eaLnBrk="0" hangingPunct="0"/>
            <a:r>
              <a:rPr lang="en-GB" sz="1800" b="1" i="1" dirty="0">
                <a:solidFill>
                  <a:srgbClr val="0070C0"/>
                </a:solidFill>
                <a:ea typeface="MS Mincho" pitchFamily="49" charset="-128"/>
              </a:rPr>
              <a:t>(revision of S1-19xxxx)</a:t>
            </a:r>
            <a:endParaRPr lang="en-GB" b="1" dirty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2890216" cy="5360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#88</a:t>
            </a:r>
          </a:p>
          <a:p>
            <a:r>
              <a:rPr lang="en-GB" sz="1200" b="1" dirty="0"/>
              <a:t>Reno, Nevada, USA, 18 - 22 Nov 2019</a:t>
            </a:r>
            <a:endParaRPr lang="en-GB" sz="1200" dirty="0"/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/>
              <a:t>&lt;WI Code&gt; 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Progress made at this meeting</a:t>
            </a:r>
          </a:p>
          <a:p>
            <a:pPr lvl="1">
              <a:defRPr/>
            </a:pPr>
            <a:r>
              <a:rPr lang="en-GB" dirty="0"/>
              <a:t>&lt;list of items&gt;</a:t>
            </a:r>
          </a:p>
          <a:p>
            <a:pPr marL="457200" lvl="1" indent="0">
              <a:buFontTx/>
              <a:buNone/>
              <a:defRPr/>
            </a:pPr>
            <a: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Provide a short technical description of what was agreed. The text also serves as input for the SA1 report to SA plenary. No need to list </a:t>
            </a:r>
            <a:r>
              <a:rPr lang="en-GB" i="1" dirty="0" err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tdoc</a:t>
            </a:r>
            <a: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numbers. </a:t>
            </a:r>
          </a:p>
          <a:p>
            <a:pPr>
              <a:defRPr/>
            </a:pPr>
            <a:r>
              <a:rPr lang="en-GB" dirty="0"/>
              <a:t>Work/Study Item Completion: xx%</a:t>
            </a:r>
          </a:p>
          <a:p>
            <a:pPr>
              <a:defRPr/>
            </a:pPr>
            <a:r>
              <a:rPr lang="en-GB" dirty="0"/>
              <a:t>Controversial issues</a:t>
            </a:r>
          </a:p>
          <a:p>
            <a:pPr lvl="1">
              <a:defRPr/>
            </a:pPr>
            <a:r>
              <a:rPr lang="en-GB" dirty="0"/>
              <a:t>&lt;list of controversial issues, if any&gt;</a:t>
            </a:r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&lt;WI Code&gt; Planning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 marL="0" lvl="1" indent="0">
              <a:buFontTx/>
              <a:buNone/>
              <a:defRPr/>
            </a:pPr>
            <a: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if WID is 100% complete or if SA1 agreed to stop the work, delete this slide</a:t>
            </a:r>
          </a:p>
          <a:p>
            <a:pPr>
              <a:defRPr/>
            </a:pPr>
            <a:r>
              <a:rPr lang="en-GB" dirty="0"/>
              <a:t>Planning for subsequent meetings</a:t>
            </a:r>
          </a:p>
          <a:p>
            <a:pPr marL="457200" lvl="1" indent="0">
              <a:buFontTx/>
              <a:buNone/>
              <a:defRPr/>
            </a:pPr>
            <a: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information below is for guidance purposes, to give an idea of what work still remains and what percentage completion is expected</a:t>
            </a:r>
          </a:p>
          <a:p>
            <a:pPr lvl="1">
              <a:defRPr/>
            </a:pPr>
            <a:r>
              <a:rPr lang="en-GB" dirty="0"/>
              <a:t>SA1#nn+1 (date): &lt;xx%&gt;</a:t>
            </a:r>
          </a:p>
          <a:p>
            <a:pPr lvl="2">
              <a:defRPr/>
            </a:pPr>
            <a:r>
              <a:rPr lang="en-GB" dirty="0"/>
              <a:t>&lt;Short list of topics&gt;</a:t>
            </a:r>
          </a:p>
          <a:p>
            <a:pPr lvl="1">
              <a:defRPr/>
            </a:pPr>
            <a:r>
              <a:rPr lang="en-GB" dirty="0"/>
              <a:t>SA1#nn+2 (date): &lt;xx%&gt;</a:t>
            </a:r>
          </a:p>
          <a:p>
            <a:pPr lvl="2">
              <a:defRPr/>
            </a:pPr>
            <a:r>
              <a:rPr lang="en-GB" dirty="0"/>
              <a:t>&lt;Short list of topics&gt;</a:t>
            </a:r>
          </a:p>
          <a:p>
            <a:pPr lvl="1">
              <a:defRPr/>
            </a:pPr>
            <a:r>
              <a:rPr lang="en-GB" dirty="0"/>
              <a:t>SA1#nn+3 (date): &lt;xx%&gt;</a:t>
            </a:r>
          </a:p>
          <a:p>
            <a:pPr lvl="2">
              <a:defRPr/>
            </a:pPr>
            <a:r>
              <a:rPr lang="en-GB" dirty="0"/>
              <a:t>&lt;Short list of topics&gt;</a:t>
            </a:r>
          </a:p>
          <a:p>
            <a:pPr lvl="1">
              <a:defRPr/>
            </a:pPr>
            <a:r>
              <a:rPr lang="en-GB" dirty="0"/>
              <a:t>&lt;Until close of WI as defined in WID&gt;</a:t>
            </a:r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3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/>
              <a:t>Work plan between meetings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 marL="0" lvl="1" indent="0">
              <a:buFontTx/>
              <a:buNone/>
              <a:defRPr/>
            </a:pPr>
            <a: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this optional slide is an opportunity for rapporteurs to indicate what activities are proposed between meetings </a:t>
            </a:r>
          </a:p>
          <a:p>
            <a:pPr>
              <a:defRPr/>
            </a:pPr>
            <a:r>
              <a:rPr lang="en-GB" dirty="0"/>
              <a:t>Email discussion </a:t>
            </a:r>
          </a:p>
          <a:p>
            <a:pPr lvl="1">
              <a:defRPr/>
            </a:pPr>
            <a:r>
              <a:rPr lang="en-GB" dirty="0"/>
              <a:t>&lt;topics/items to be covered&gt;</a:t>
            </a:r>
          </a:p>
          <a:p>
            <a:pPr lvl="1">
              <a:defRPr/>
            </a:pPr>
            <a:r>
              <a:rPr lang="en-GB" dirty="0"/>
              <a:t>&lt;planning / dates / process&gt;</a:t>
            </a:r>
          </a:p>
          <a:p>
            <a:pPr>
              <a:defRPr/>
            </a:pPr>
            <a:r>
              <a:rPr lang="en-GB" dirty="0"/>
              <a:t>Telephone conference</a:t>
            </a:r>
          </a:p>
          <a:p>
            <a:pPr lvl="1">
              <a:defRPr/>
            </a:pPr>
            <a:r>
              <a:rPr lang="en-GB" dirty="0"/>
              <a:t>&lt;topics/items to be covered&gt;</a:t>
            </a:r>
          </a:p>
          <a:p>
            <a:pPr lvl="1">
              <a:defRPr/>
            </a:pPr>
            <a:r>
              <a:rPr lang="en-GB" dirty="0"/>
              <a:t>&lt;planning / dates / process&gt;</a:t>
            </a:r>
          </a:p>
          <a:p>
            <a:pPr lvl="1">
              <a:defRPr/>
            </a:pPr>
            <a:endParaRPr lang="en-GB" dirty="0"/>
          </a:p>
        </p:txBody>
      </p:sp>
      <p:sp>
        <p:nvSpPr>
          <p:cNvPr id="1024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637BB5CD-6F85-4063-8FDF-401E4BDFB3BA}" type="slidenum">
              <a:rPr lang="en-GB" sz="1600"/>
              <a:pPr/>
              <a:t>4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2260587723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76672"/>
            <a:ext cx="6910387" cy="782637"/>
          </a:xfrm>
        </p:spPr>
        <p:txBody>
          <a:bodyPr/>
          <a:lstStyle/>
          <a:p>
            <a:r>
              <a:rPr lang="en-GB" dirty="0"/>
              <a:t>&lt;WI Code&gt; Completion 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569200" cy="5113337"/>
          </a:xfrm>
        </p:spPr>
        <p:txBody>
          <a:bodyPr/>
          <a:lstStyle/>
          <a:p>
            <a:pPr>
              <a:defRPr/>
            </a:pPr>
            <a:r>
              <a:rPr lang="en-GB" sz="2400" dirty="0"/>
              <a:t>Current expected completion dates:</a:t>
            </a:r>
          </a:p>
          <a:p>
            <a:pPr lvl="1">
              <a:defRPr/>
            </a:pPr>
            <a:r>
              <a:rPr lang="en-GB" sz="2000" dirty="0"/>
              <a:t>For information: </a:t>
            </a:r>
            <a:r>
              <a:rPr lang="en-GB" sz="2000" dirty="0" err="1"/>
              <a:t>SA#xx</a:t>
            </a:r>
            <a:r>
              <a:rPr lang="en-GB" sz="2000" dirty="0"/>
              <a:t> (mm/</a:t>
            </a:r>
            <a:r>
              <a:rPr lang="en-GB" sz="2000" dirty="0" err="1"/>
              <a:t>yyyy</a:t>
            </a:r>
            <a:r>
              <a:rPr lang="en-GB" sz="2000" dirty="0"/>
              <a:t>)</a:t>
            </a:r>
          </a:p>
          <a:p>
            <a:pPr lvl="1">
              <a:defRPr/>
            </a:pPr>
            <a:r>
              <a:rPr lang="en-GB" sz="2000" dirty="0"/>
              <a:t>For approval: </a:t>
            </a:r>
            <a:r>
              <a:rPr lang="en-GB" sz="2000" dirty="0" err="1"/>
              <a:t>SA#xx</a:t>
            </a:r>
            <a:r>
              <a:rPr lang="en-GB" sz="2000" dirty="0"/>
              <a:t> (mm/</a:t>
            </a:r>
            <a:r>
              <a:rPr lang="en-GB" sz="2000" dirty="0" err="1"/>
              <a:t>yyyy</a:t>
            </a:r>
            <a:r>
              <a:rPr lang="en-GB" sz="2000" dirty="0"/>
              <a:t>)</a:t>
            </a:r>
          </a:p>
          <a:p>
            <a:pPr marL="457200" lvl="1" indent="0">
              <a:buNone/>
              <a:defRPr/>
            </a:pPr>
            <a:r>
              <a:rPr lang="en-GB" sz="1600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SA plenary meeting number and date (not SA1)</a:t>
            </a:r>
          </a:p>
          <a:p>
            <a:pPr marL="457200" lvl="1" indent="0">
              <a:buFontTx/>
              <a:buNone/>
              <a:defRPr/>
            </a:pPr>
            <a:r>
              <a:rPr lang="en-GB" sz="1600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Remove for information bullet above if there is no new TR/TS</a:t>
            </a:r>
          </a:p>
          <a:p>
            <a:pPr>
              <a:defRPr/>
            </a:pPr>
            <a:r>
              <a:rPr lang="en-GB" sz="2400" dirty="0">
                <a:solidFill>
                  <a:srgbClr val="FF0000"/>
                </a:solidFill>
              </a:rPr>
              <a:t>Have these dates been changed at this meeting? &lt;y/n&gt;</a:t>
            </a:r>
          </a:p>
          <a:p>
            <a:pPr lvl="1">
              <a:defRPr/>
            </a:pPr>
            <a:r>
              <a:rPr lang="en-GB" sz="2000" dirty="0"/>
              <a:t>If yes, previous target completion dates:</a:t>
            </a:r>
          </a:p>
          <a:p>
            <a:pPr lvl="2">
              <a:defRPr/>
            </a:pPr>
            <a:r>
              <a:rPr lang="en-GB" sz="1600" dirty="0"/>
              <a:t>For information: &lt;mm/</a:t>
            </a:r>
            <a:r>
              <a:rPr lang="en-GB" sz="1600" dirty="0" err="1"/>
              <a:t>yyyy</a:t>
            </a:r>
            <a:r>
              <a:rPr lang="en-GB" sz="1600" dirty="0"/>
              <a:t>&gt; </a:t>
            </a:r>
            <a:r>
              <a:rPr lang="en-GB" sz="1600" dirty="0" err="1"/>
              <a:t>SA#xx</a:t>
            </a:r>
            <a:r>
              <a:rPr lang="en-GB" sz="1600" dirty="0"/>
              <a:t> </a:t>
            </a:r>
          </a:p>
          <a:p>
            <a:pPr lvl="2">
              <a:defRPr/>
            </a:pPr>
            <a:r>
              <a:rPr lang="en-GB" sz="1600" dirty="0"/>
              <a:t>For approval: &lt;mm/</a:t>
            </a:r>
            <a:r>
              <a:rPr lang="en-GB" sz="1600" dirty="0" err="1"/>
              <a:t>yyyy</a:t>
            </a:r>
            <a:r>
              <a:rPr lang="en-GB" sz="1600" dirty="0"/>
              <a:t>&gt; </a:t>
            </a:r>
            <a:r>
              <a:rPr lang="en-GB" sz="1600" dirty="0" err="1"/>
              <a:t>SA#xx</a:t>
            </a:r>
            <a:r>
              <a:rPr lang="en-GB" sz="1600" dirty="0"/>
              <a:t> </a:t>
            </a:r>
          </a:p>
          <a:p>
            <a:pPr marL="457200" lvl="1" indent="0">
              <a:buNone/>
              <a:defRPr/>
            </a:pPr>
            <a:r>
              <a:rPr lang="en-GB" sz="1600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Remove “If yes…” and all subsequent bullets if current completion date is unchanged</a:t>
            </a:r>
          </a:p>
          <a:p>
            <a:pPr lvl="1">
              <a:defRPr/>
            </a:pPr>
            <a:endParaRPr lang="en-GB" sz="2200" dirty="0"/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5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&lt;WI Code&gt;</a:t>
            </a:r>
            <a:r>
              <a:rPr lang="en-US" dirty="0"/>
              <a:t> </a:t>
            </a:r>
            <a:r>
              <a:rPr lang="en-GB" dirty="0"/>
              <a:t>History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sz="2400" dirty="0"/>
              <a:t>This WI has been &lt;agreed/approved/revised&gt; at &lt;SA1#nn / SA&gt;#</a:t>
            </a:r>
            <a:r>
              <a:rPr lang="en-GB" sz="2400" dirty="0" err="1"/>
              <a:t>nn</a:t>
            </a:r>
            <a:r>
              <a:rPr lang="en-GB" sz="2400" dirty="0"/>
              <a:t>&gt;</a:t>
            </a:r>
          </a:p>
          <a:p>
            <a:pPr lvl="1">
              <a:defRPr/>
            </a:pPr>
            <a:r>
              <a:rPr lang="en-GB" sz="2000" dirty="0"/>
              <a:t>&lt;Agreed/Approved&gt; WID is in </a:t>
            </a:r>
            <a:r>
              <a:rPr lang="en-GB" sz="2000" dirty="0" err="1"/>
              <a:t>tdoc</a:t>
            </a:r>
            <a:r>
              <a:rPr lang="en-GB" sz="2000" dirty="0"/>
              <a:t> &lt;S1-xxxxxx / SP&gt;-</a:t>
            </a:r>
            <a:r>
              <a:rPr lang="en-GB" sz="2000" dirty="0" err="1"/>
              <a:t>xxxxxx</a:t>
            </a:r>
            <a:r>
              <a:rPr lang="en-GB" sz="2000" dirty="0"/>
              <a:t>&gt;</a:t>
            </a:r>
          </a:p>
          <a:p>
            <a:pPr lvl="0"/>
            <a:endParaRPr lang="en-GB" sz="2400" dirty="0"/>
          </a:p>
          <a:p>
            <a:pPr lvl="0"/>
            <a:r>
              <a:rPr lang="en-GB" sz="2400" dirty="0"/>
              <a:t>History of completion rates</a:t>
            </a:r>
          </a:p>
          <a:p>
            <a:pPr lvl="1">
              <a:defRPr/>
            </a:pPr>
            <a:r>
              <a:rPr lang="en-GB" sz="2000" dirty="0"/>
              <a:t>SA1#nn-1 (date): &lt;xx%&gt;</a:t>
            </a:r>
            <a:endParaRPr lang="en-GB" dirty="0"/>
          </a:p>
          <a:p>
            <a:pPr lvl="1">
              <a:defRPr/>
            </a:pPr>
            <a:r>
              <a:rPr lang="en-GB" sz="2000" dirty="0"/>
              <a:t>SA1#nn-2 (date): &lt;xx%&gt;</a:t>
            </a:r>
          </a:p>
          <a:p>
            <a:pPr lvl="1">
              <a:defRPr/>
            </a:pPr>
            <a:r>
              <a:rPr lang="en-GB" dirty="0"/>
              <a:t>&lt;</a:t>
            </a:r>
            <a:r>
              <a:rPr lang="en-GB" sz="2000" dirty="0"/>
              <a:t>Until start of WI&gt;</a:t>
            </a:r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6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36032715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145</TotalTime>
  <Words>480</Words>
  <Application>Microsoft Office PowerPoint</Application>
  <PresentationFormat>On-screen Show (4:3)</PresentationFormat>
  <Paragraphs>65</Paragraphs>
  <Slides>6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Arial</vt:lpstr>
      <vt:lpstr>Bookman Old Style</vt:lpstr>
      <vt:lpstr>Times New Roman</vt:lpstr>
      <vt:lpstr>Blank Presentation</vt:lpstr>
      <vt:lpstr>&lt;WI Code&gt; Status Update &lt;full WI name&gt;</vt:lpstr>
      <vt:lpstr>&lt;WI Code&gt; Progress</vt:lpstr>
      <vt:lpstr>&lt;WI Code&gt; Planning</vt:lpstr>
      <vt:lpstr>Work plan between meetings</vt:lpstr>
      <vt:lpstr>&lt;WI Code&gt; Completion Date</vt:lpstr>
      <vt:lpstr>&lt;WI Code&gt; History</vt:lpstr>
    </vt:vector>
  </TitlesOfParts>
  <Company>MCC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Alain Sultan</cp:lastModifiedBy>
  <cp:revision>332</cp:revision>
  <cp:lastPrinted>2000-01-14T10:02:55Z</cp:lastPrinted>
  <dcterms:created xsi:type="dcterms:W3CDTF">1999-11-22T09:19:47Z</dcterms:created>
  <dcterms:modified xsi:type="dcterms:W3CDTF">2019-10-09T08:17:34Z</dcterms:modified>
  <cp:category>Presentation</cp:category>
</cp:coreProperties>
</file>