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1410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MONASTERYEND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Gach, Guillaume</a:t>
            </a:r>
          </a:p>
          <a:p>
            <a:r>
              <a:rPr lang="en-US" dirty="0"/>
              <a:t>UIC International Union of Railways </a:t>
            </a:r>
          </a:p>
          <a:p>
            <a:r>
              <a:rPr lang="en-US" dirty="0"/>
              <a:t>MONASTERYEND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S1-193623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S1-193255)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7 tdocs: 3 agreed, 2 noted &amp; 2 withdrawn</a:t>
            </a:r>
          </a:p>
          <a:p>
            <a:pPr lvl="1">
              <a:defRPr/>
            </a:pPr>
            <a:r>
              <a:rPr lang="en-GB" dirty="0"/>
              <a:t>Enhancement of TS 22.280</a:t>
            </a:r>
          </a:p>
          <a:p>
            <a:pPr lvl="2">
              <a:defRPr/>
            </a:pPr>
            <a:r>
              <a:rPr lang="en-US" sz="1600" dirty="0"/>
              <a:t>Support of interworking between MCX and </a:t>
            </a:r>
            <a:r>
              <a:rPr lang="en-GB" altLang="en-US" sz="1600" dirty="0"/>
              <a:t>interworking with PLMN and PSTN telephony services</a:t>
            </a:r>
            <a:r>
              <a:rPr lang="en-US" altLang="en-US" sz="1600" dirty="0"/>
              <a:t> </a:t>
            </a:r>
          </a:p>
          <a:p>
            <a:pPr lvl="1">
              <a:defRPr/>
            </a:pPr>
            <a:r>
              <a:rPr lang="en-GB" dirty="0"/>
              <a:t>Enhancement of TS 22.289</a:t>
            </a:r>
          </a:p>
          <a:p>
            <a:pPr lvl="2">
              <a:defRPr/>
            </a:pPr>
            <a:r>
              <a:rPr lang="en-GB" sz="1600" dirty="0"/>
              <a:t>Off-net communication range up to 3km</a:t>
            </a:r>
          </a:p>
          <a:p>
            <a:pPr lvl="2">
              <a:defRPr/>
            </a:pPr>
            <a:r>
              <a:rPr lang="en-GB" sz="1600" dirty="0"/>
              <a:t>Call setup time for interworking calls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None (SID completed)</a:t>
            </a:r>
          </a:p>
          <a:p>
            <a:pPr lvl="2">
              <a:defRPr/>
            </a:pPr>
            <a:endParaRPr lang="en-GB" dirty="0"/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MONASTERYEND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SA1#86 / SA#84</a:t>
            </a:r>
          </a:p>
          <a:p>
            <a:pPr lvl="1">
              <a:defRPr/>
            </a:pPr>
            <a:r>
              <a:rPr lang="en-GB" sz="2000" dirty="0"/>
              <a:t>Agreed/approved WID is in tdoc &lt;S1-191587 / </a:t>
            </a:r>
            <a:r>
              <a:rPr lang="en-US" sz="2000" dirty="0"/>
              <a:t>SP-190312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(05/2019): &lt;20%&gt;</a:t>
            </a:r>
          </a:p>
          <a:p>
            <a:pPr lvl="1">
              <a:defRPr/>
            </a:pPr>
            <a:r>
              <a:rPr lang="en-GB" sz="2000" dirty="0"/>
              <a:t>SA1#87 (08/2019): &lt;80%&gt;</a:t>
            </a:r>
          </a:p>
          <a:p>
            <a:pPr lvl="1">
              <a:defRPr/>
            </a:pPr>
            <a:endParaRPr lang="en-GB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1650</TotalTime>
  <Words>190</Words>
  <Application>Microsoft Office PowerPoint</Application>
  <PresentationFormat>On-screen Show (4:3)</PresentationFormat>
  <Paragraphs>43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Status Update MONASTERYEND</vt:lpstr>
      <vt:lpstr>MONASTERYEND Progress</vt:lpstr>
      <vt:lpstr>MONASTERYEND Planning</vt:lpstr>
      <vt:lpstr>MONASTERYEND Completion Date</vt:lpstr>
      <vt:lpstr>MONASTERYEND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365</cp:revision>
  <cp:lastPrinted>2000-01-14T10:02:55Z</cp:lastPrinted>
  <dcterms:created xsi:type="dcterms:W3CDTF">1999-11-22T09:19:47Z</dcterms:created>
  <dcterms:modified xsi:type="dcterms:W3CDTF">2019-11-22T22:49:56Z</dcterms:modified>
  <cp:category>Presentation</cp:category>
</cp:coreProperties>
</file>