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213" autoAdjust="0"/>
    <p:restoredTop sz="86401" autoAdjust="0"/>
  </p:normalViewPr>
  <p:slideViewPr>
    <p:cSldViewPr>
      <p:cViewPr>
        <p:scale>
          <a:sx n="181" d="100"/>
          <a:sy n="181" d="100"/>
        </p:scale>
        <p:origin x="280" y="38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AVPRODStatus</a:t>
            </a:r>
            <a:r>
              <a:rPr lang="en-US" dirty="0"/>
              <a:t>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Audio-Visual Service Production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Ian Wagdin</a:t>
            </a:r>
          </a:p>
          <a:p>
            <a:r>
              <a:rPr lang="en-US" dirty="0"/>
              <a:t>BBC/EBU</a:t>
            </a:r>
          </a:p>
          <a:p>
            <a:r>
              <a:rPr lang="en-US" dirty="0"/>
              <a:t>AVPROD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dirty="0"/>
              <a:t>S1-193622</a:t>
            </a:r>
          </a:p>
          <a:p>
            <a:r>
              <a:rPr lang="en-GB" sz="1800" dirty="0"/>
              <a:t>Was S1-193576 </a:t>
            </a:r>
            <a:endParaRPr lang="en-GB" sz="1800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9021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#88</a:t>
            </a:r>
          </a:p>
          <a:p>
            <a:r>
              <a:rPr lang="en-GB" sz="1200" b="1" dirty="0"/>
              <a:t>Reno, Nevada, USA, 18 - 22 Nov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AVPROD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Added references and details to description on 22.263</a:t>
            </a:r>
          </a:p>
          <a:p>
            <a:pPr lvl="1">
              <a:defRPr/>
            </a:pPr>
            <a:r>
              <a:rPr lang="en-GB" dirty="0"/>
              <a:t>Updated requirements in 22.263</a:t>
            </a:r>
          </a:p>
          <a:p>
            <a:pPr lvl="1">
              <a:defRPr/>
            </a:pPr>
            <a:r>
              <a:rPr lang="en-GB" dirty="0"/>
              <a:t>Added introduction clause in 22.261</a:t>
            </a:r>
          </a:p>
          <a:p>
            <a:pPr lvl="1">
              <a:defRPr/>
            </a:pPr>
            <a:r>
              <a:rPr lang="en-GB" dirty="0"/>
              <a:t>Added informative annex and timing requirements in 22.104</a:t>
            </a:r>
          </a:p>
          <a:p>
            <a:pPr marL="457200" lvl="1" indent="0"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defRPr/>
            </a:pPr>
            <a:r>
              <a:rPr lang="en-GB" dirty="0"/>
              <a:t>Work/Study Item Completion: 95%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AVPROD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SA1#89 (2/2020): 100%</a:t>
            </a:r>
          </a:p>
          <a:p>
            <a:pPr lvl="2">
              <a:defRPr/>
            </a:pPr>
            <a:r>
              <a:rPr lang="en-GB" dirty="0"/>
              <a:t>Move of some general NPN requirements from 22.863 to 22.261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NPN  general requirements move to 22.261 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AVPROD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SA#87 (12/2019)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&lt;N&gt;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AVPROD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revised at SA1#88 </a:t>
            </a:r>
            <a:r>
              <a:rPr lang="en-GB" sz="2000" dirty="0"/>
              <a:t>&lt;Agreed/Approved&gt; WID is in </a:t>
            </a:r>
            <a:r>
              <a:rPr lang="en-GB" sz="2000" dirty="0" err="1"/>
              <a:t>tdoc</a:t>
            </a:r>
            <a:r>
              <a:rPr lang="en-GB" sz="2000" dirty="0"/>
              <a:t> S1–193614 </a:t>
            </a:r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SA#84: 0%</a:t>
            </a:r>
          </a:p>
          <a:p>
            <a:pPr lvl="1">
              <a:defRPr/>
            </a:pPr>
            <a:r>
              <a:rPr lang="en-GB" sz="2000" dirty="0"/>
              <a:t>SA#85: 80%</a:t>
            </a:r>
          </a:p>
          <a:p>
            <a:pPr lvl="1">
              <a:defRPr/>
            </a:pPr>
            <a:r>
              <a:rPr lang="en-GB" sz="2000" dirty="0"/>
              <a:t>SA#86: 95%</a:t>
            </a:r>
          </a:p>
          <a:p>
            <a:pPr lvl="1"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189</TotalTime>
  <Words>227</Words>
  <Application>Microsoft Macintosh PowerPoint</Application>
  <PresentationFormat>On-screen Show (4:3)</PresentationFormat>
  <Paragraphs>49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AVPRODStatus Update Audio-Visual Service Production</vt:lpstr>
      <vt:lpstr>AVPROD Progress</vt:lpstr>
      <vt:lpstr>AVPROD Planning</vt:lpstr>
      <vt:lpstr>Work plan between meetings</vt:lpstr>
      <vt:lpstr>AVPROD Completion Date</vt:lpstr>
      <vt:lpstr>AVPROD History</vt:lpstr>
    </vt:vector>
  </TitlesOfParts>
  <Company>MCC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ian wagdin</cp:lastModifiedBy>
  <cp:revision>339</cp:revision>
  <cp:lastPrinted>2000-01-14T10:02:55Z</cp:lastPrinted>
  <dcterms:created xsi:type="dcterms:W3CDTF">1999-11-22T09:19:47Z</dcterms:created>
  <dcterms:modified xsi:type="dcterms:W3CDTF">2019-11-22T22:44:40Z</dcterms:modified>
  <cp:category>Presentation</cp:category>
</cp:coreProperties>
</file>