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8" d="100"/>
          <a:sy n="78" d="100"/>
        </p:scale>
        <p:origin x="1478" y="5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FS_eCAV</a:t>
            </a:r>
            <a:r>
              <a:rPr lang="en-US" dirty="0"/>
              <a:t> Status Update</a:t>
            </a:r>
            <a:br>
              <a:rPr lang="en-US" dirty="0"/>
            </a:br>
            <a:r>
              <a:rPr lang="en-US" sz="2800" dirty="0">
                <a:solidFill>
                  <a:srgbClr val="FF0000"/>
                </a:solidFill>
              </a:rPr>
              <a:t>Enhancements for cyber-physical control applications in vertical domains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Michael Bahr</a:t>
            </a:r>
          </a:p>
          <a:p>
            <a:r>
              <a:rPr lang="en-US" dirty="0"/>
              <a:t>Siemens</a:t>
            </a:r>
          </a:p>
          <a:p>
            <a:r>
              <a:rPr lang="en-US" dirty="0" err="1"/>
              <a:t>FS_eCAV</a:t>
            </a:r>
            <a:r>
              <a:rPr lang="en-US" dirty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S1-193621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S1-193242)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9021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#88</a:t>
            </a:r>
          </a:p>
          <a:p>
            <a:r>
              <a:rPr lang="en-GB" sz="1200" b="1" dirty="0"/>
              <a:t>Reno, Nevada, USA, 18 - 22 Nov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FS_eCAV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Consolidation of TR 22.832</a:t>
            </a:r>
          </a:p>
          <a:p>
            <a:pPr lvl="2">
              <a:defRPr/>
            </a:pPr>
            <a:r>
              <a:rPr lang="en-GB" dirty="0"/>
              <a:t>Tracking of consolidation of requirements</a:t>
            </a:r>
          </a:p>
          <a:p>
            <a:pPr lvl="2">
              <a:defRPr/>
            </a:pPr>
            <a:r>
              <a:rPr lang="en-GB" dirty="0"/>
              <a:t>Editorial corrections</a:t>
            </a:r>
          </a:p>
          <a:p>
            <a:pPr lvl="2">
              <a:defRPr/>
            </a:pPr>
            <a:r>
              <a:rPr lang="en-GB" dirty="0"/>
              <a:t>Update of material for further information/clarification</a:t>
            </a:r>
          </a:p>
          <a:p>
            <a:pPr lvl="1">
              <a:defRPr/>
            </a:pPr>
            <a:r>
              <a:rPr lang="en-GB" dirty="0"/>
              <a:t>New use case on 5G clock synchronicity budget</a:t>
            </a:r>
          </a:p>
          <a:p>
            <a:pPr>
              <a:defRPr/>
            </a:pPr>
            <a:r>
              <a:rPr lang="en-GB" dirty="0"/>
              <a:t>Work/Study Item Completion: 95%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FS_eCAV</a:t>
            </a:r>
            <a:r>
              <a:rPr lang="en-GB" dirty="0"/>
              <a:t>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SA1#89 (Feb 2020): 100%</a:t>
            </a:r>
          </a:p>
          <a:p>
            <a:pPr lvl="2">
              <a:defRPr/>
            </a:pPr>
            <a:r>
              <a:rPr lang="en-GB" dirty="0"/>
              <a:t>Resolve any remaining editor notes and </a:t>
            </a:r>
            <a:r>
              <a:rPr lang="en-GB" dirty="0" err="1"/>
              <a:t>tbds</a:t>
            </a:r>
            <a:r>
              <a:rPr lang="en-GB" dirty="0"/>
              <a:t>, e.g. in use cases</a:t>
            </a:r>
          </a:p>
          <a:p>
            <a:pPr lvl="2">
              <a:defRPr/>
            </a:pPr>
            <a:r>
              <a:rPr lang="en-GB"/>
              <a:t>Resolve remaining FFS </a:t>
            </a:r>
            <a:r>
              <a:rPr lang="en-GB" dirty="0"/>
              <a:t>in requirements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/>
              <a:t>Remaining editor notes, corrections of TR 22.832</a:t>
            </a:r>
          </a:p>
          <a:p>
            <a:pPr lvl="1">
              <a:defRPr/>
            </a:pPr>
            <a:r>
              <a:rPr lang="en-GB" dirty="0"/>
              <a:t>December 2019, January 2020</a:t>
            </a:r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Remaining editor notes, corrections of TR 22.832</a:t>
            </a:r>
          </a:p>
          <a:p>
            <a:pPr lvl="1">
              <a:defRPr/>
            </a:pPr>
            <a:r>
              <a:rPr lang="en-GB" dirty="0"/>
              <a:t>December 2019, January 2020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err="1"/>
              <a:t>FS_eCAV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SA#84 (06/2019)</a:t>
            </a:r>
          </a:p>
          <a:p>
            <a:pPr lvl="1">
              <a:defRPr/>
            </a:pPr>
            <a:r>
              <a:rPr lang="en-GB" sz="2000" dirty="0"/>
              <a:t>For approval: SA#85 (09/2019)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FS_eCAV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approved at SA#83</a:t>
            </a:r>
          </a:p>
          <a:p>
            <a:pPr lvl="1">
              <a:defRPr/>
            </a:pPr>
            <a:r>
              <a:rPr lang="en-GB" sz="2000" dirty="0"/>
              <a:t>Approved WID is in </a:t>
            </a:r>
            <a:r>
              <a:rPr lang="en-GB" sz="2000" dirty="0" err="1"/>
              <a:t>tdoc</a:t>
            </a:r>
            <a:r>
              <a:rPr lang="en-GB" sz="2000" dirty="0"/>
              <a:t> SP-190092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tabLst>
                <a:tab pos="3852863" algn="r"/>
              </a:tabLst>
              <a:defRPr/>
            </a:pPr>
            <a:r>
              <a:rPr lang="en-GB" sz="2000" dirty="0"/>
              <a:t>SA1#87 (Aug 2019): 	85%</a:t>
            </a:r>
          </a:p>
          <a:p>
            <a:pPr lvl="1">
              <a:tabLst>
                <a:tab pos="3852863" algn="r"/>
              </a:tabLst>
              <a:defRPr/>
            </a:pPr>
            <a:r>
              <a:rPr lang="en-GB" sz="2000" dirty="0"/>
              <a:t>SA1#86 (May 2019):	60%</a:t>
            </a:r>
          </a:p>
          <a:p>
            <a:pPr lvl="1">
              <a:tabLst>
                <a:tab pos="3852863" algn="r"/>
              </a:tabLst>
              <a:defRPr/>
            </a:pPr>
            <a:r>
              <a:rPr lang="en-GB" sz="2000" dirty="0"/>
              <a:t>SA1#85 (Feb 2019):	5%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267</Words>
  <Application>Microsoft Office PowerPoint</Application>
  <PresentationFormat>Bildschirmpräsentation (4:3)</PresentationFormat>
  <Paragraphs>57</Paragraphs>
  <Slides>6</Slides>
  <Notes>6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FS_eCAV Status Update Enhancements for cyber-physical control applications in vertical domains</vt:lpstr>
      <vt:lpstr>FS_eCAV Progress</vt:lpstr>
      <vt:lpstr>FS_eCAV Planning</vt:lpstr>
      <vt:lpstr>Work plan between meetings</vt:lpstr>
      <vt:lpstr>FS_eCAV Completion Date</vt:lpstr>
      <vt:lpstr>FS_eCAV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Michael 1 Bahr (Siemens)</cp:lastModifiedBy>
  <cp:revision>339</cp:revision>
  <cp:lastPrinted>2000-01-14T10:02:55Z</cp:lastPrinted>
  <dcterms:created xsi:type="dcterms:W3CDTF">1999-11-22T09:19:47Z</dcterms:created>
  <dcterms:modified xsi:type="dcterms:W3CDTF">2019-11-22T22:33:36Z</dcterms:modified>
  <cp:category>Presentation</cp:category>
</cp:coreProperties>
</file>