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FS_5GET Status Update</a:t>
            </a:r>
            <a:br>
              <a:rPr lang="en-US" dirty="0"/>
            </a:br>
            <a:r>
              <a:rPr lang="en-GB" dirty="0"/>
              <a:t>Guidelines for Extra-territorial 5G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Cyril Michel</a:t>
            </a:r>
          </a:p>
          <a:p>
            <a:r>
              <a:rPr lang="en-US" dirty="0"/>
              <a:t>Thales</a:t>
            </a:r>
          </a:p>
          <a:p>
            <a:r>
              <a:rPr lang="en-US" dirty="0"/>
              <a:t>FS_5GET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S1-193616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5GET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SID agreed</a:t>
            </a: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5GET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SA1#89 (02/2020): 40%</a:t>
            </a:r>
          </a:p>
          <a:p>
            <a:pPr lvl="2">
              <a:defRPr/>
            </a:pPr>
            <a:r>
              <a:rPr lang="en-GB" dirty="0"/>
              <a:t>Skeleton, scope, definitions</a:t>
            </a:r>
          </a:p>
          <a:p>
            <a:pPr lvl="2">
              <a:defRPr/>
            </a:pPr>
            <a:r>
              <a:rPr lang="en-GB" dirty="0"/>
              <a:t>Description of features for which ET is relevant</a:t>
            </a:r>
          </a:p>
          <a:p>
            <a:pPr lvl="2">
              <a:defRPr/>
            </a:pPr>
            <a:r>
              <a:rPr lang="en-GB" dirty="0"/>
              <a:t>Use cases and conditions generating ET </a:t>
            </a:r>
          </a:p>
          <a:p>
            <a:pPr lvl="1">
              <a:defRPr/>
            </a:pPr>
            <a:r>
              <a:rPr lang="en-GB" dirty="0"/>
              <a:t>SA1#90 (05/2020): 75%</a:t>
            </a:r>
          </a:p>
          <a:p>
            <a:pPr lvl="2">
              <a:defRPr/>
            </a:pPr>
            <a:r>
              <a:rPr lang="en-GB" dirty="0"/>
              <a:t>Use cases and conditions generating ET</a:t>
            </a:r>
          </a:p>
          <a:p>
            <a:pPr lvl="2">
              <a:defRPr/>
            </a:pPr>
            <a:r>
              <a:rPr lang="en-GB" dirty="0"/>
              <a:t>Identification how to determine which regulatory regime applies</a:t>
            </a:r>
          </a:p>
          <a:p>
            <a:pPr lvl="1">
              <a:defRPr/>
            </a:pPr>
            <a:r>
              <a:rPr lang="en-GB" dirty="0"/>
              <a:t>SA1#91 (08/2020): 100%</a:t>
            </a:r>
          </a:p>
          <a:p>
            <a:pPr lvl="2">
              <a:defRPr/>
            </a:pPr>
            <a:r>
              <a:rPr lang="en-GB" dirty="0"/>
              <a:t>Guidelines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Interested parties please contact rapporteur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FS_5GET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SA#88 (06/2020)</a:t>
            </a:r>
          </a:p>
          <a:p>
            <a:pPr lvl="1">
              <a:defRPr/>
            </a:pPr>
            <a:r>
              <a:rPr lang="en-GB" sz="2000" dirty="0"/>
              <a:t>For approval: SA#89 (09/2020)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nl-NL" dirty="0"/>
              <a:t>FS_5GET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S1-193615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SA1#88 (11/2019): 0%</a:t>
            </a:r>
            <a:endParaRPr lang="en-GB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169</TotalTime>
  <Words>222</Words>
  <Application>Microsoft Office PowerPoint</Application>
  <PresentationFormat>On-screen Show (4:3)</PresentationFormat>
  <Paragraphs>54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FS_5GET Status Update Guidelines for Extra-territorial 5G Systems</vt:lpstr>
      <vt:lpstr>5GET Progress</vt:lpstr>
      <vt:lpstr>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Norp, Toon</cp:lastModifiedBy>
  <cp:revision>336</cp:revision>
  <cp:lastPrinted>2000-01-14T10:02:55Z</cp:lastPrinted>
  <dcterms:created xsi:type="dcterms:W3CDTF">1999-11-22T09:19:47Z</dcterms:created>
  <dcterms:modified xsi:type="dcterms:W3CDTF">2019-11-22T21:57:29Z</dcterms:modified>
  <cp:category>Presentation</cp:category>
</cp:coreProperties>
</file>