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9" autoAdjust="0"/>
    <p:restoredTop sz="86401" autoAdjust="0"/>
  </p:normalViewPr>
  <p:slideViewPr>
    <p:cSldViewPr>
      <p:cViewPr varScale="1">
        <p:scale>
          <a:sx n="126" d="100"/>
          <a:sy n="126" d="100"/>
        </p:scale>
        <p:origin x="344" y="1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IESNPN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IMS emergency support for SNPN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Curt Wong</a:t>
            </a:r>
          </a:p>
          <a:p>
            <a:r>
              <a:rPr lang="en-US" dirty="0"/>
              <a:t>Charter Communications</a:t>
            </a:r>
          </a:p>
          <a:p>
            <a:r>
              <a:rPr lang="en-US" dirty="0"/>
              <a:t>IESNPN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/>
              <a:t>S1-193601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1869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USA, 18 - 22 November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IESNPN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on the requirements in 22.261</a:t>
            </a:r>
          </a:p>
          <a:p>
            <a:pPr lvl="1">
              <a:defRPr/>
            </a:pPr>
            <a:r>
              <a:rPr lang="en-GB" dirty="0"/>
              <a:t>Agreed on the requirements in 22.101</a:t>
            </a:r>
          </a:p>
          <a:p>
            <a:pPr lvl="1">
              <a:defRPr/>
            </a:pPr>
            <a:r>
              <a:rPr lang="en-GB" dirty="0"/>
              <a:t>Agreed on the requirements in 22.228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IESNPN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SA#86 (12/2019)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IESNPN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S1-193532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/>
              <a:t>none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162</TotalTime>
  <Words>130</Words>
  <Application>Microsoft Macintosh PowerPoint</Application>
  <PresentationFormat>On-screen Show (4:3)</PresentationFormat>
  <Paragraphs>37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IESNPN Status Update IMS emergency support for SNPN</vt:lpstr>
      <vt:lpstr>IESNPN Progress</vt:lpstr>
      <vt:lpstr>IESNPN Completion Date</vt:lpstr>
      <vt:lpstr>IESNPN History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Curt W_2</cp:lastModifiedBy>
  <cp:revision>340</cp:revision>
  <cp:lastPrinted>2000-01-14T10:02:55Z</cp:lastPrinted>
  <dcterms:created xsi:type="dcterms:W3CDTF">1999-11-22T09:19:47Z</dcterms:created>
  <dcterms:modified xsi:type="dcterms:W3CDTF">2019-11-22T19:06:53Z</dcterms:modified>
  <cp:category>Presentation</cp:category>
</cp:coreProperties>
</file>