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57" r:id="rId2"/>
    <p:sldId id="256" r:id="rId3"/>
    <p:sldId id="261" r:id="rId4"/>
    <p:sldId id="264" r:id="rId5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93" d="100"/>
          <a:sy n="93" d="100"/>
        </p:scale>
        <p:origin x="965" y="86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5MBS_eMC </a:t>
            </a:r>
            <a:r>
              <a:rPr lang="en-US" dirty="0" smtClean="0"/>
              <a:t>Status </a:t>
            </a:r>
            <a:r>
              <a:rPr lang="en-US" dirty="0"/>
              <a:t>Update</a:t>
            </a:r>
            <a:br>
              <a:rPr lang="en-US" dirty="0"/>
            </a:br>
            <a:r>
              <a:rPr lang="en-GB" dirty="0">
                <a:solidFill>
                  <a:srgbClr val="FF0000"/>
                </a:solidFill>
              </a:rPr>
              <a:t>B</a:t>
            </a:r>
            <a:r>
              <a:rPr lang="en-GB" dirty="0" smtClean="0">
                <a:solidFill>
                  <a:srgbClr val="FF0000"/>
                </a:solidFill>
              </a:rPr>
              <a:t>roadcast </a:t>
            </a:r>
            <a:r>
              <a:rPr lang="en-GB" dirty="0">
                <a:solidFill>
                  <a:srgbClr val="FF0000"/>
                </a:solidFill>
              </a:rPr>
              <a:t>/ multicast requirements supporting Mission Critical Services in 5G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124672"/>
            <a:ext cx="6400800" cy="1752600"/>
          </a:xfrm>
        </p:spPr>
        <p:txBody>
          <a:bodyPr/>
          <a:lstStyle/>
          <a:p>
            <a:r>
              <a:rPr lang="en-US" dirty="0" smtClean="0"/>
              <a:t>Jens </a:t>
            </a:r>
            <a:r>
              <a:rPr lang="en-US" dirty="0" err="1" smtClean="0"/>
              <a:t>Toobe</a:t>
            </a:r>
            <a:endParaRPr lang="en-US" dirty="0"/>
          </a:p>
          <a:p>
            <a:r>
              <a:rPr lang="en-US" dirty="0" smtClean="0"/>
              <a:t>BDBOS</a:t>
            </a:r>
            <a:endParaRPr lang="en-US" dirty="0"/>
          </a:p>
          <a:p>
            <a:r>
              <a:rPr lang="en-US" dirty="0" smtClean="0"/>
              <a:t>5MBS_eMC </a:t>
            </a:r>
            <a:r>
              <a:rPr lang="en-US" dirty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S1-193258</a:t>
            </a:r>
            <a:endParaRPr lang="en-GB" b="1" dirty="0"/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S1-19xxxx)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500768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</a:t>
            </a:r>
            <a:r>
              <a:rPr lang="en-GB" sz="1200" b="1" dirty="0" smtClean="0"/>
              <a:t>88</a:t>
            </a:r>
            <a:endParaRPr lang="en-GB" sz="1200" b="1" dirty="0"/>
          </a:p>
          <a:p>
            <a:r>
              <a:rPr lang="en-GB" sz="1200" b="1" dirty="0"/>
              <a:t>Reno, Nevada, USA, 18 – 22 November 2019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5MBS_eMC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CR#0384 </a:t>
            </a:r>
            <a:r>
              <a:rPr lang="de-DE" dirty="0"/>
              <a:t>in </a:t>
            </a:r>
            <a:r>
              <a:rPr lang="en-GB" dirty="0" err="1"/>
              <a:t>tdoc</a:t>
            </a:r>
            <a:r>
              <a:rPr lang="en-GB" dirty="0"/>
              <a:t> S1-193270 </a:t>
            </a:r>
            <a:r>
              <a:rPr lang="en-GB" dirty="0" smtClean="0"/>
              <a:t>with minor revisions agreed to 3GPP TS 22.261</a:t>
            </a:r>
          </a:p>
          <a:p>
            <a:pPr lvl="1">
              <a:defRPr/>
            </a:pPr>
            <a:r>
              <a:rPr lang="en-GB" dirty="0" smtClean="0"/>
              <a:t>The CR adds seven new requirements under 6.13 Flexible </a:t>
            </a:r>
            <a:r>
              <a:rPr lang="en-GB" dirty="0"/>
              <a:t>broadcast/multicast </a:t>
            </a:r>
            <a:r>
              <a:rPr lang="en-GB" dirty="0" smtClean="0"/>
              <a:t>service contributed </a:t>
            </a:r>
            <a:r>
              <a:rPr lang="en-GB" dirty="0"/>
              <a:t>by mission critical verticals  </a:t>
            </a:r>
            <a:endParaRPr lang="en-GB" dirty="0" smtClean="0"/>
          </a:p>
          <a:p>
            <a:pPr lvl="1"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Work/Study Item Completion: 100%</a:t>
            </a:r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none</a:t>
            </a: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5MBS_eMC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</a:t>
            </a:r>
            <a:r>
              <a:rPr lang="en-GB" sz="2400" dirty="0" smtClean="0"/>
              <a:t>:</a:t>
            </a:r>
          </a:p>
          <a:p>
            <a:pPr>
              <a:defRPr/>
            </a:pPr>
            <a:endParaRPr lang="en-GB" sz="2400" dirty="0"/>
          </a:p>
          <a:p>
            <a:pPr lvl="1">
              <a:defRPr/>
            </a:pPr>
            <a:r>
              <a:rPr lang="en-GB" sz="2000" dirty="0" smtClean="0"/>
              <a:t>For </a:t>
            </a:r>
            <a:r>
              <a:rPr lang="en-GB" sz="2000" dirty="0"/>
              <a:t>approval: </a:t>
            </a:r>
            <a:r>
              <a:rPr lang="en-GB" sz="2000" dirty="0" smtClean="0"/>
              <a:t>SA#86 (12/2019)</a:t>
            </a:r>
            <a:endParaRPr lang="en-GB" sz="2000" dirty="0"/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5MBS_eMC 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</a:t>
            </a:r>
            <a:r>
              <a:rPr lang="en-GB" sz="2400" dirty="0" smtClean="0"/>
              <a:t>agreed </a:t>
            </a:r>
            <a:r>
              <a:rPr lang="en-GB" sz="2400" dirty="0"/>
              <a:t>at </a:t>
            </a:r>
            <a:r>
              <a:rPr lang="en-GB" sz="2400" dirty="0" smtClean="0"/>
              <a:t>SA1#87</a:t>
            </a:r>
            <a:endParaRPr lang="en-GB" sz="2400" dirty="0"/>
          </a:p>
          <a:p>
            <a:pPr lvl="1">
              <a:defRPr/>
            </a:pPr>
            <a:endParaRPr lang="en-GB" sz="2000" dirty="0" smtClean="0"/>
          </a:p>
          <a:p>
            <a:pPr lvl="1">
              <a:defRPr/>
            </a:pPr>
            <a:r>
              <a:rPr lang="en-GB" sz="2000" dirty="0" smtClean="0"/>
              <a:t>WID in </a:t>
            </a:r>
            <a:r>
              <a:rPr lang="en-GB" sz="2000" dirty="0" err="1"/>
              <a:t>tdoc</a:t>
            </a:r>
            <a:r>
              <a:rPr lang="en-GB" sz="2000" dirty="0"/>
              <a:t> </a:t>
            </a:r>
            <a:r>
              <a:rPr lang="en-GB" sz="2000" dirty="0" smtClean="0"/>
              <a:t>S1-192855 was agreed at SA1#87</a:t>
            </a:r>
          </a:p>
          <a:p>
            <a:pPr lvl="1">
              <a:defRPr/>
            </a:pPr>
            <a:endParaRPr lang="en-GB" sz="2000" dirty="0" smtClean="0"/>
          </a:p>
          <a:p>
            <a:pPr lvl="1">
              <a:defRPr/>
            </a:pPr>
            <a:r>
              <a:rPr lang="de-DE" sz="2000" dirty="0" smtClean="0"/>
              <a:t>CR#0384 </a:t>
            </a:r>
            <a:r>
              <a:rPr lang="de-DE" sz="2000" dirty="0" err="1" smtClean="0"/>
              <a:t>to</a:t>
            </a:r>
            <a:r>
              <a:rPr lang="de-DE" sz="2000" dirty="0" smtClean="0"/>
              <a:t> 3GPP TS 22.261 in </a:t>
            </a:r>
            <a:r>
              <a:rPr lang="en-GB" sz="2000" dirty="0" err="1"/>
              <a:t>tdoc</a:t>
            </a:r>
            <a:r>
              <a:rPr lang="en-GB" sz="2000" dirty="0"/>
              <a:t> </a:t>
            </a:r>
            <a:r>
              <a:rPr lang="en-GB" sz="2000" dirty="0" smtClean="0"/>
              <a:t>S1-192826. Was not treated at SA1#87 due to lack of time at the meeting</a:t>
            </a:r>
          </a:p>
          <a:p>
            <a:pPr lvl="1">
              <a:defRPr/>
            </a:pPr>
            <a:endParaRPr lang="en-GB" sz="2000" dirty="0" smtClean="0"/>
          </a:p>
          <a:p>
            <a:pPr lvl="1">
              <a:defRPr/>
            </a:pPr>
            <a:r>
              <a:rPr lang="en-GB" sz="2000" dirty="0" smtClean="0"/>
              <a:t>CR#0384 </a:t>
            </a:r>
            <a:r>
              <a:rPr lang="en-GB" sz="2000" dirty="0"/>
              <a:t>to 3GPP TS 22.261 </a:t>
            </a:r>
            <a:r>
              <a:rPr lang="de-DE" sz="2000" dirty="0" smtClean="0"/>
              <a:t>in </a:t>
            </a:r>
            <a:r>
              <a:rPr lang="en-GB" sz="2000" dirty="0" err="1"/>
              <a:t>tdoc</a:t>
            </a:r>
            <a:r>
              <a:rPr lang="en-GB" sz="2000" dirty="0"/>
              <a:t> </a:t>
            </a:r>
            <a:r>
              <a:rPr lang="en-GB" sz="2000" dirty="0" smtClean="0"/>
              <a:t>S1-193270 was agreed with </a:t>
            </a:r>
            <a:r>
              <a:rPr lang="en-GB" sz="2000" dirty="0"/>
              <a:t>minor </a:t>
            </a:r>
            <a:r>
              <a:rPr lang="en-GB" sz="2000" dirty="0" smtClean="0"/>
              <a:t>revisions in SA1#88</a:t>
            </a:r>
            <a:endParaRPr lang="en-GB" sz="2000" dirty="0"/>
          </a:p>
          <a:p>
            <a:pPr lvl="1">
              <a:defRPr/>
            </a:pPr>
            <a:endParaRPr lang="en-GB" sz="2000" dirty="0"/>
          </a:p>
          <a:p>
            <a:pPr marL="457200" lvl="1" indent="0">
              <a:buNone/>
              <a:defRPr/>
            </a:pPr>
            <a:endParaRPr lang="en-GB" sz="2000" dirty="0" smtClean="0"/>
          </a:p>
          <a:p>
            <a:pPr lvl="1">
              <a:defRPr/>
            </a:pPr>
            <a:endParaRPr lang="en-GB" sz="2000" dirty="0"/>
          </a:p>
          <a:p>
            <a:pPr lvl="0"/>
            <a:endParaRPr lang="en-GB" sz="2400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0</TotalTime>
  <Words>152</Words>
  <Application>Microsoft Office PowerPoint</Application>
  <PresentationFormat>Bildschirmpräsentation (4:3)</PresentationFormat>
  <Paragraphs>39</Paragraphs>
  <Slides>4</Slides>
  <Notes>4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4</vt:i4>
      </vt:variant>
    </vt:vector>
  </HeadingPairs>
  <TitlesOfParts>
    <vt:vector size="9" baseType="lpstr">
      <vt:lpstr>Arial</vt:lpstr>
      <vt:lpstr>Bookman Old Style</vt:lpstr>
      <vt:lpstr>MS Mincho</vt:lpstr>
      <vt:lpstr>Times New Roman</vt:lpstr>
      <vt:lpstr>Blank Presentation</vt:lpstr>
      <vt:lpstr>5MBS_eMC Status Update Broadcast / multicast requirements supporting Mission Critical Services in 5G</vt:lpstr>
      <vt:lpstr>5MBS_eMC Progress</vt:lpstr>
      <vt:lpstr>5MBS_eMC Completion Date</vt:lpstr>
      <vt:lpstr>5MBS_eMC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BDBOS2</cp:lastModifiedBy>
  <cp:revision>345</cp:revision>
  <cp:lastPrinted>2000-01-14T10:02:55Z</cp:lastPrinted>
  <dcterms:created xsi:type="dcterms:W3CDTF">1999-11-22T09:19:47Z</dcterms:created>
  <dcterms:modified xsi:type="dcterms:W3CDTF">2019-11-22T19:09:14Z</dcterms:modified>
  <cp:category>Presentation</cp:category>
</cp:coreProperties>
</file>