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7" r:id="rId2"/>
    <p:sldId id="256" r:id="rId3"/>
    <p:sldId id="261" r:id="rId4"/>
    <p:sldId id="260" r:id="rId5"/>
    <p:sldId id="258" r:id="rId6"/>
    <p:sldId id="264" r:id="rId7"/>
    <p:sldId id="265" r:id="rId8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93" d="100"/>
          <a:sy n="93" d="100"/>
        </p:scale>
        <p:origin x="802" y="67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4031399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MINT Status </a:t>
            </a:r>
            <a:r>
              <a:rPr lang="en-US" dirty="0"/>
              <a:t>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Support for Minimization of service Interruption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SungDuck Chun</a:t>
            </a:r>
            <a:endParaRPr lang="en-US" dirty="0"/>
          </a:p>
          <a:p>
            <a:r>
              <a:rPr lang="en-US" dirty="0" smtClean="0"/>
              <a:t>LG Electronics</a:t>
            </a:r>
            <a:endParaRPr lang="en-US" dirty="0"/>
          </a:p>
          <a:p>
            <a:r>
              <a:rPr lang="en-US" dirty="0" smtClean="0"/>
              <a:t>MINT </a:t>
            </a:r>
            <a:r>
              <a:rPr lang="en-US" dirty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S1-193256</a:t>
            </a:r>
            <a:endParaRPr lang="en-GB" b="1" dirty="0"/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S1-18xxxx)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718694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</a:t>
            </a:r>
            <a:r>
              <a:rPr lang="en-GB" sz="1200" b="1" dirty="0" smtClean="0"/>
              <a:t>88</a:t>
            </a:r>
            <a:endParaRPr lang="en-GB" sz="1200" b="1" dirty="0"/>
          </a:p>
          <a:p>
            <a:r>
              <a:rPr lang="en-US" sz="1200" b="1" dirty="0" smtClean="0"/>
              <a:t>Reno, USA</a:t>
            </a:r>
            <a:r>
              <a:rPr lang="en-GB" sz="1200" b="1" dirty="0" smtClean="0"/>
              <a:t>, 18 </a:t>
            </a:r>
            <a:r>
              <a:rPr lang="en-GB" sz="1200" b="1" dirty="0"/>
              <a:t>- </a:t>
            </a:r>
            <a:r>
              <a:rPr lang="en-GB" sz="1200" b="1" dirty="0" smtClean="0"/>
              <a:t>22 November 2019</a:t>
            </a:r>
            <a:endParaRPr lang="en-GB" sz="12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ko-KR" dirty="0" smtClean="0"/>
              <a:t>MINT</a:t>
            </a:r>
            <a:r>
              <a:rPr lang="en-GB" dirty="0" smtClean="0"/>
              <a:t> Progress</a:t>
            </a:r>
            <a:endParaRPr lang="en-GB" dirty="0"/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US" dirty="0" smtClean="0"/>
              <a:t>CRs to 22.261 and 22.011 on access and control</a:t>
            </a:r>
          </a:p>
          <a:p>
            <a:pPr lvl="1">
              <a:defRPr/>
            </a:pPr>
            <a:r>
              <a:rPr lang="en-US" dirty="0" smtClean="0"/>
              <a:t>CR to 22.831 on clean-up</a:t>
            </a:r>
            <a:endParaRPr lang="en-GB" dirty="0"/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Provide a short technical description of what was agreed. Text is basis for SA1 report to SA.</a:t>
            </a:r>
          </a:p>
          <a:p>
            <a:pPr>
              <a:defRPr/>
            </a:pPr>
            <a:r>
              <a:rPr lang="en-GB" dirty="0"/>
              <a:t>Work/Study Item Completion: </a:t>
            </a:r>
            <a:r>
              <a:rPr lang="en-GB" dirty="0" smtClean="0"/>
              <a:t>100%</a:t>
            </a:r>
            <a:endParaRPr lang="en-GB" dirty="0"/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&lt;list of controversial issues, if any&gt;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US" altLang="ko-KR" dirty="0" smtClean="0"/>
              <a:t>MINT</a:t>
            </a:r>
            <a:r>
              <a:rPr lang="en-GB" altLang="ko-KR" dirty="0" smtClean="0"/>
              <a:t> </a:t>
            </a:r>
            <a:r>
              <a:rPr lang="en-GB" dirty="0" smtClean="0"/>
              <a:t>Completion </a:t>
            </a:r>
            <a:r>
              <a:rPr lang="en-GB" dirty="0"/>
              <a:t>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dates to send </a:t>
            </a:r>
            <a:r>
              <a:rPr lang="en-GB" sz="2400" dirty="0" smtClean="0"/>
              <a:t>TR XX.XXX </a:t>
            </a:r>
            <a:r>
              <a:rPr lang="en-GB" sz="2400" dirty="0"/>
              <a:t>to SA plenary:</a:t>
            </a:r>
          </a:p>
          <a:p>
            <a:pPr lvl="1">
              <a:defRPr/>
            </a:pPr>
            <a:endParaRPr lang="en-GB" sz="2000" dirty="0"/>
          </a:p>
          <a:p>
            <a:pPr marL="457200" lvl="1" indent="0">
              <a:buNone/>
              <a:defRPr/>
            </a:pP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SA plenary meeting number and date (not SA1)</a:t>
            </a:r>
          </a:p>
          <a:p>
            <a:pPr marL="457200" lvl="1" indent="0">
              <a:buFontTx/>
              <a:buNone/>
              <a:defRPr/>
            </a:pP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bullets above if there is no new TR/TS</a:t>
            </a: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</a:t>
            </a:r>
            <a:r>
              <a:rPr lang="en-GB" sz="2400" dirty="0" smtClean="0">
                <a:solidFill>
                  <a:srgbClr val="FF0000"/>
                </a:solidFill>
              </a:rPr>
              <a:t>&lt;N&gt;</a:t>
            </a:r>
            <a:endParaRPr lang="en-GB" sz="2400" dirty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GB" sz="2400" dirty="0"/>
              <a:t>Estimated percentage completion:</a:t>
            </a:r>
          </a:p>
          <a:p>
            <a:pPr lvl="1">
              <a:defRPr/>
            </a:pPr>
            <a:r>
              <a:rPr lang="en-GB" sz="2000" dirty="0" smtClean="0"/>
              <a:t>SA#86: &lt;100%&gt;</a:t>
            </a:r>
            <a:endParaRPr lang="en-GB" sz="2000" dirty="0"/>
          </a:p>
          <a:p>
            <a:pPr lvl="1">
              <a:defRPr/>
            </a:pPr>
            <a:r>
              <a:rPr lang="en-GB" sz="2000" dirty="0" smtClean="0"/>
              <a:t>SA#XX+1: &lt;xx%&gt;</a:t>
            </a:r>
            <a:endParaRPr lang="en-GB" sz="2000" dirty="0"/>
          </a:p>
          <a:p>
            <a:pPr lvl="1">
              <a:defRPr/>
            </a:pPr>
            <a:r>
              <a:rPr lang="en-GB" sz="2000" dirty="0" smtClean="0"/>
              <a:t>SA#XX+2</a:t>
            </a:r>
            <a:r>
              <a:rPr lang="en-GB" sz="2000" dirty="0"/>
              <a:t>: &lt;xx%&gt;</a:t>
            </a:r>
          </a:p>
          <a:p>
            <a:pPr lvl="1">
              <a:defRPr/>
            </a:pPr>
            <a:r>
              <a:rPr lang="en-GB" sz="2000" dirty="0"/>
              <a:t>&lt;Until expected Completion Date&gt;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ko-KR" dirty="0" smtClean="0"/>
              <a:t>MINT</a:t>
            </a:r>
            <a:r>
              <a:rPr lang="en-GB" altLang="ko-KR" dirty="0" smtClean="0"/>
              <a:t> </a:t>
            </a:r>
            <a:r>
              <a:rPr lang="en-GB" dirty="0" smtClean="0"/>
              <a:t>Planning/Progress</a:t>
            </a:r>
            <a:endParaRPr lang="en-GB" dirty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at next SA1 meeting:</a:t>
            </a:r>
          </a:p>
          <a:p>
            <a:pPr lvl="1">
              <a:defRPr/>
            </a:pPr>
            <a:r>
              <a:rPr lang="en-GB" dirty="0" smtClean="0"/>
              <a:t>N/A</a:t>
            </a:r>
          </a:p>
          <a:p>
            <a:pPr>
              <a:defRPr/>
            </a:pPr>
            <a:r>
              <a:rPr lang="en-GB" dirty="0" smtClean="0"/>
              <a:t>Planning </a:t>
            </a:r>
            <a:r>
              <a:rPr lang="en-GB" dirty="0"/>
              <a:t>for subsequent </a:t>
            </a:r>
            <a:r>
              <a:rPr lang="en-GB" dirty="0" smtClean="0"/>
              <a:t>meetings</a:t>
            </a:r>
          </a:p>
          <a:p>
            <a:pPr lvl="1">
              <a:defRPr/>
            </a:pPr>
            <a:r>
              <a:rPr lang="en-GB" dirty="0" smtClean="0"/>
              <a:t>N/A</a:t>
            </a: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this optional slide is an opportunity for rapporteurs to indicate what activities are proposed between meetings </a:t>
            </a:r>
          </a:p>
          <a:p>
            <a:pPr>
              <a:defRPr/>
            </a:pPr>
            <a:r>
              <a:rPr lang="en-GB" dirty="0"/>
              <a:t>Email discussion </a:t>
            </a:r>
          </a:p>
          <a:p>
            <a:pPr lvl="1">
              <a:defRPr/>
            </a:pPr>
            <a:r>
              <a:rPr lang="en-GB" dirty="0" smtClean="0"/>
              <a:t>Potential use case discussion</a:t>
            </a:r>
            <a:endParaRPr lang="en-GB" dirty="0"/>
          </a:p>
          <a:p>
            <a:pPr lvl="1">
              <a:defRPr/>
            </a:pPr>
            <a:r>
              <a:rPr lang="en-GB" dirty="0"/>
              <a:t>&lt;planning / dates / process&gt;</a:t>
            </a:r>
          </a:p>
          <a:p>
            <a:pPr>
              <a:defRPr/>
            </a:pPr>
            <a:r>
              <a:rPr lang="en-GB" dirty="0"/>
              <a:t>Telephone conference</a:t>
            </a:r>
          </a:p>
          <a:p>
            <a:pPr lvl="1">
              <a:defRPr/>
            </a:pPr>
            <a:r>
              <a:rPr lang="en-GB" dirty="0"/>
              <a:t>&lt;topics/items to be covered&gt;</a:t>
            </a:r>
          </a:p>
          <a:p>
            <a:pPr lvl="1">
              <a:defRPr/>
            </a:pPr>
            <a:r>
              <a:rPr lang="en-GB" dirty="0"/>
              <a:t>&lt;planning / dates / process&gt;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ko-KR" dirty="0" smtClean="0"/>
              <a:t>MINT</a:t>
            </a:r>
            <a:r>
              <a:rPr lang="en-GB" altLang="ko-KR" dirty="0" smtClean="0"/>
              <a:t> </a:t>
            </a:r>
            <a:r>
              <a:rPr lang="en-GB" dirty="0" smtClean="0"/>
              <a:t>Essential </a:t>
            </a:r>
            <a:r>
              <a:rPr lang="en-GB" dirty="0"/>
              <a:t>Info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457200" lvl="1" indent="0">
              <a:buFontTx/>
              <a:buNone/>
            </a:pPr>
            <a:r>
              <a:rPr lang="en-GB" i="1" dirty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Guide: remove one of the following bullets as appropriate:</a:t>
            </a:r>
          </a:p>
          <a:p>
            <a:r>
              <a:rPr lang="en-GB" dirty="0" smtClean="0"/>
              <a:t>This </a:t>
            </a:r>
            <a:r>
              <a:rPr lang="en-GB" dirty="0"/>
              <a:t>WI has </a:t>
            </a:r>
            <a:r>
              <a:rPr lang="en-GB" dirty="0" smtClean="0"/>
              <a:t>not yet been approved </a:t>
            </a:r>
            <a:r>
              <a:rPr lang="en-GB" dirty="0"/>
              <a:t>by </a:t>
            </a:r>
            <a:r>
              <a:rPr lang="en-GB" dirty="0" smtClean="0"/>
              <a:t>SP</a:t>
            </a:r>
            <a:endParaRPr lang="en-GB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7125865" cy="782637"/>
          </a:xfrm>
        </p:spPr>
        <p:txBody>
          <a:bodyPr/>
          <a:lstStyle/>
          <a:p>
            <a:r>
              <a:rPr lang="en-US" altLang="ko-KR" dirty="0" smtClean="0"/>
              <a:t>MINT</a:t>
            </a:r>
            <a:r>
              <a:rPr lang="en-GB" dirty="0" smtClean="0"/>
              <a:t>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sz="10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List agreed CRs. For draft TR/TS, list agreed contributions – document details can be copied from meeting Agenda</a:t>
            </a:r>
          </a:p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7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4745340"/>
              </p:ext>
            </p:extLst>
          </p:nvPr>
        </p:nvGraphicFramePr>
        <p:xfrm>
          <a:off x="684213" y="1988842"/>
          <a:ext cx="7772400" cy="4010329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514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471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737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202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바탕" panose="02030600000101010101" pitchFamily="18" charset="-127"/>
                          <a:cs typeface="Arial" panose="020B0604020202020204" pitchFamily="34" charset="0"/>
                        </a:rPr>
                        <a:t>S1-193280</a:t>
                      </a:r>
                      <a:endParaRPr lang="ko-KR" sz="900" dirty="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바탕" panose="02030600000101010101" pitchFamily="18" charset="-127"/>
                          <a:cs typeface="Times New Roman" panose="02020603050405020304" pitchFamily="18" charset="0"/>
                        </a:rPr>
                        <a:t>LG Electronics</a:t>
                      </a:r>
                      <a:endParaRPr lang="ko-KR" sz="9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바탕" panose="02030600000101010101" pitchFamily="18" charset="-127"/>
                          <a:cs typeface="Times New Roman" panose="02020603050405020304" pitchFamily="18" charset="0"/>
                        </a:rPr>
                        <a:t>CR 22.831v17.0.0 On Access control for MINT</a:t>
                      </a:r>
                      <a:endParaRPr lang="ko-KR" sz="900" dirty="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20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바탕" panose="02030600000101010101" pitchFamily="18" charset="-127"/>
                          <a:cs typeface="Arial" panose="020B0604020202020204" pitchFamily="34" charset="0"/>
                        </a:rPr>
                        <a:t>S1-193281</a:t>
                      </a:r>
                      <a:endParaRPr lang="ko-KR" sz="900" dirty="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바탕" panose="02030600000101010101" pitchFamily="18" charset="-127"/>
                          <a:cs typeface="Times New Roman" panose="02020603050405020304" pitchFamily="18" charset="0"/>
                        </a:rPr>
                        <a:t>LG Electronics, Samsung, LG Uplus</a:t>
                      </a:r>
                      <a:endParaRPr lang="ko-KR" sz="9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바탕" panose="02030600000101010101" pitchFamily="18" charset="-127"/>
                          <a:cs typeface="Times New Roman" panose="02020603050405020304" pitchFamily="18" charset="0"/>
                        </a:rPr>
                        <a:t>CR 22.011v16.4.0 On PLMN selection for MINT</a:t>
                      </a:r>
                      <a:endParaRPr lang="ko-KR" sz="900" dirty="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564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 smtClean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바탕" panose="02030600000101010101" pitchFamily="18" charset="-127"/>
                          <a:cs typeface="Arial" panose="020B0604020202020204" pitchFamily="34" charset="0"/>
                        </a:rPr>
                        <a:t>S1-193603</a:t>
                      </a:r>
                      <a:endParaRPr lang="ko-KR" sz="900" dirty="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바탕" panose="02030600000101010101" pitchFamily="18" charset="-127"/>
                          <a:cs typeface="Times New Roman" panose="02020603050405020304" pitchFamily="18" charset="0"/>
                        </a:rPr>
                        <a:t>LG Electronics, Samsung, LG </a:t>
                      </a:r>
                      <a:r>
                        <a:rPr lang="en-GB" sz="900" dirty="0" err="1">
                          <a:effectLst/>
                          <a:latin typeface="Arial" panose="020B0604020202020204" pitchFamily="34" charset="0"/>
                          <a:ea typeface="바탕" panose="02030600000101010101" pitchFamily="18" charset="-127"/>
                          <a:cs typeface="Times New Roman" panose="02020603050405020304" pitchFamily="18" charset="0"/>
                        </a:rPr>
                        <a:t>Uplus</a:t>
                      </a:r>
                      <a:endParaRPr lang="ko-KR" sz="900" dirty="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바탕" panose="02030600000101010101" pitchFamily="18" charset="-127"/>
                          <a:cs typeface="Times New Roman" panose="02020603050405020304" pitchFamily="18" charset="0"/>
                        </a:rPr>
                        <a:t>CR 22.261v17.0.1 On Access control for MINT</a:t>
                      </a:r>
                      <a:endParaRPr lang="ko-KR" sz="900" dirty="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02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02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02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02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202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202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202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202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20266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5175865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191</TotalTime>
  <Words>340</Words>
  <Application>Microsoft Office PowerPoint</Application>
  <PresentationFormat>화면 슬라이드 쇼(4:3)</PresentationFormat>
  <Paragraphs>69</Paragraphs>
  <Slides>7</Slides>
  <Notes>7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5" baseType="lpstr">
      <vt:lpstr>MS Mincho</vt:lpstr>
      <vt:lpstr>SimSun</vt:lpstr>
      <vt:lpstr>맑은 고딕</vt:lpstr>
      <vt:lpstr>바탕</vt:lpstr>
      <vt:lpstr>Arial</vt:lpstr>
      <vt:lpstr>Bookman Old Style</vt:lpstr>
      <vt:lpstr>Times New Roman</vt:lpstr>
      <vt:lpstr>Blank Presentation</vt:lpstr>
      <vt:lpstr>MINT Status Update Support for Minimization of service Interruption</vt:lpstr>
      <vt:lpstr>MINT Progress</vt:lpstr>
      <vt:lpstr>MINT Completion Date</vt:lpstr>
      <vt:lpstr>MINT Planning/Progress</vt:lpstr>
      <vt:lpstr>Work plan between meetings</vt:lpstr>
      <vt:lpstr>MINT Essential Info</vt:lpstr>
      <vt:lpstr>MINT Agreed documents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SungDuck Chun 2 (LG)</cp:lastModifiedBy>
  <cp:revision>412</cp:revision>
  <cp:lastPrinted>2000-01-14T10:02:55Z</cp:lastPrinted>
  <dcterms:created xsi:type="dcterms:W3CDTF">1999-11-22T09:19:47Z</dcterms:created>
  <dcterms:modified xsi:type="dcterms:W3CDTF">2019-11-22T19:16:27Z</dcterms:modified>
  <cp:category>Presentation</cp:category>
</cp:coreProperties>
</file>