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1478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eCAV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Enhancements for cyber-physical control applications in vertical domains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</a:t>
            </a:r>
          </a:p>
          <a:p>
            <a:r>
              <a:rPr lang="en-US" dirty="0" err="1"/>
              <a:t>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S1-193254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DD564C9-1381-40C6-B719-81FDDB414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21956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CRs to 22.104 and 22.261 in support of cyber-physical control applications in vertical domains</a:t>
            </a:r>
          </a:p>
          <a:p>
            <a:pPr lvl="2">
              <a:defRPr/>
            </a:pPr>
            <a:r>
              <a:rPr lang="en-GB" dirty="0"/>
              <a:t>industrial ethernet integration (e.g. time sensitive networking)</a:t>
            </a:r>
          </a:p>
          <a:p>
            <a:pPr lvl="2">
              <a:defRPr/>
            </a:pPr>
            <a:r>
              <a:rPr lang="en-GB" dirty="0"/>
              <a:t>network performance requirements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Agreed on revised WID to accommodate progress of </a:t>
            </a:r>
            <a:r>
              <a:rPr lang="en-GB" dirty="0" err="1"/>
              <a:t>FS_eCAV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(Feb 2020): 100%</a:t>
            </a:r>
          </a:p>
          <a:p>
            <a:pPr lvl="2">
              <a:defRPr/>
            </a:pPr>
            <a:r>
              <a:rPr lang="en-GB" dirty="0"/>
              <a:t>CRs for resolution of values FFS</a:t>
            </a:r>
          </a:p>
          <a:p>
            <a:pPr lvl="2">
              <a:defRPr/>
            </a:pPr>
            <a:r>
              <a:rPr lang="en-GB" dirty="0"/>
              <a:t>Finalization of WI (editorial in TS 22.104, consistency)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Discussion of CRs for update of FFS values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Discussion of CRs for update of FFS values</a:t>
            </a:r>
          </a:p>
          <a:p>
            <a:pPr lvl="1">
              <a:defRPr/>
            </a:pPr>
            <a:r>
              <a:rPr lang="en-GB" dirty="0"/>
              <a:t>December 2019, January 2020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SA#84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SP-190310</a:t>
            </a:r>
          </a:p>
          <a:p>
            <a:r>
              <a:rPr lang="en-GB" sz="2400" dirty="0"/>
              <a:t>This WI has been revised at SA1#87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SP-190945</a:t>
            </a:r>
            <a:endParaRPr lang="en-GB" sz="2400" dirty="0"/>
          </a:p>
          <a:p>
            <a:r>
              <a:rPr lang="en-GB" sz="2400" dirty="0"/>
              <a:t>This WI has been revised at SA1#88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S1-193617</a:t>
            </a:r>
            <a:endParaRPr lang="en-GB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SA1#87 (May 2019): 80%</a:t>
            </a:r>
          </a:p>
          <a:p>
            <a:pPr lvl="1">
              <a:defRPr/>
            </a:pPr>
            <a:r>
              <a:rPr lang="en-GB" sz="2000" dirty="0"/>
              <a:t>SA1#86 (May 2019): 10%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248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eCAV Status Update Enhancements for cyber-physical control applications in vertical domains</vt:lpstr>
      <vt:lpstr>eCAV Progress</vt:lpstr>
      <vt:lpstr>eCAV Planning</vt:lpstr>
      <vt:lpstr>Work plan between meetings</vt:lpstr>
      <vt:lpstr>eCAV Completion Date</vt:lpstr>
      <vt:lpstr>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1 Bahr (Siemens)</cp:lastModifiedBy>
  <cp:revision>339</cp:revision>
  <cp:lastPrinted>2000-01-14T10:02:55Z</cp:lastPrinted>
  <dcterms:created xsi:type="dcterms:W3CDTF">1999-11-22T09:19:47Z</dcterms:created>
  <dcterms:modified xsi:type="dcterms:W3CDTF">2019-11-22T22:24:51Z</dcterms:modified>
  <cp:category>Presentation</cp:category>
</cp:coreProperties>
</file>