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0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22" autoAdjust="0"/>
    <p:restoredTop sz="86401" autoAdjust="0"/>
  </p:normalViewPr>
  <p:slideViewPr>
    <p:cSldViewPr>
      <p:cViewPr varScale="1">
        <p:scale>
          <a:sx n="64" d="100"/>
          <a:sy n="64" d="100"/>
        </p:scale>
        <p:origin x="1624" y="4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658615"/>
          </a:xfrm>
        </p:spPr>
        <p:txBody>
          <a:bodyPr/>
          <a:lstStyle/>
          <a:p>
            <a:r>
              <a:rPr lang="en-GB" dirty="0"/>
              <a:t>MUSIM WI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sz="3600" dirty="0">
                <a:solidFill>
                  <a:srgbClr val="FF0000"/>
                </a:solidFill>
              </a:rPr>
              <a:t>Support for Multi-USIM Devices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Ellen C. Liao</a:t>
            </a:r>
          </a:p>
          <a:p>
            <a:r>
              <a:rPr lang="en-US" dirty="0"/>
              <a:t>Intel</a:t>
            </a:r>
          </a:p>
          <a:p>
            <a:r>
              <a:rPr lang="en-US" dirty="0"/>
              <a:t>MUSIM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S1-193253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274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MUSIM WI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>
              <a:defRPr/>
            </a:pPr>
            <a:r>
              <a:rPr lang="en-GB" dirty="0"/>
              <a:t>Work Item Completion: 100%</a:t>
            </a:r>
          </a:p>
          <a:p>
            <a:pPr>
              <a:defRPr/>
            </a:pPr>
            <a:r>
              <a:rPr lang="en-GB" dirty="0"/>
              <a:t>No Controversial issues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MUSIM WI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complete MUSIM WI:</a:t>
            </a:r>
          </a:p>
          <a:p>
            <a:pPr lvl="1">
              <a:defRPr/>
            </a:pPr>
            <a:r>
              <a:rPr lang="en-GB" sz="2000" dirty="0"/>
              <a:t>SA#86 (11/2019)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/>
              <a:t>SA#84: 0%</a:t>
            </a:r>
          </a:p>
          <a:p>
            <a:pPr lvl="1">
              <a:defRPr/>
            </a:pPr>
            <a:r>
              <a:rPr lang="en-GB" sz="2000" dirty="0"/>
              <a:t>SA#85</a:t>
            </a:r>
            <a:r>
              <a:rPr lang="en-GB" sz="2000"/>
              <a:t>: 55%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SA#86: 100%</a:t>
            </a:r>
          </a:p>
          <a:p>
            <a:pPr lvl="1">
              <a:defRPr/>
            </a:pPr>
            <a:endParaRPr lang="en-GB" sz="2200" dirty="0">
              <a:solidFill>
                <a:srgbClr val="FFC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/>
              <a:t>MUSIM WI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MUSIM WI 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/>
              <a:t>This </a:t>
            </a:r>
            <a:r>
              <a:rPr lang="en-GB" dirty="0"/>
              <a:t>WID has been approved at SP#84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128</Words>
  <Application>Microsoft Office PowerPoint</Application>
  <PresentationFormat>On-screen Show (4:3)</PresentationFormat>
  <Paragraphs>34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Bookman Old Style</vt:lpstr>
      <vt:lpstr>Times New Roman</vt:lpstr>
      <vt:lpstr>Blank Presentation</vt:lpstr>
      <vt:lpstr>MUSIM WI Status Update Support for Multi-USIM Devices</vt:lpstr>
      <vt:lpstr>MUSIM WI Progress</vt:lpstr>
      <vt:lpstr>MUSIM WI Completion Date</vt:lpstr>
      <vt:lpstr>MUSIM WI Planning/Progress</vt:lpstr>
      <vt:lpstr>MUSIM WI Essential Info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2018-08-24T15:03:06Z</dcterms:created>
  <dcterms:modified xsi:type="dcterms:W3CDTF">2019-11-22T16:37:41Z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897999f5-4f95-4ea5-bb69-fbe92062e32e</vt:lpwstr>
  </property>
  <property fmtid="{D5CDD505-2E9C-101B-9397-08002B2CF9AE}" pid="3" name="CTP_TimeStamp">
    <vt:lpwstr>2019-11-22 16:37:41Z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