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68" r:id="rId4"/>
    <p:sldId id="262" r:id="rId5"/>
    <p:sldId id="261" r:id="rId6"/>
    <p:sldId id="260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F636"/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1144" y="5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smtClean="0"/>
              <a:t>EAV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altLang="zh-CN" sz="2800" dirty="0"/>
              <a:t>5G Enhancement for UAVs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Qun</a:t>
            </a:r>
            <a:r>
              <a:rPr lang="en-US" dirty="0" smtClean="0"/>
              <a:t> Wei</a:t>
            </a:r>
            <a:endParaRPr lang="en-US" dirty="0"/>
          </a:p>
          <a:p>
            <a:r>
              <a:rPr lang="en-US" dirty="0" smtClean="0"/>
              <a:t>China Unicom</a:t>
            </a:r>
            <a:endParaRPr lang="en-US" dirty="0"/>
          </a:p>
          <a:p>
            <a:r>
              <a:rPr lang="en-US" dirty="0" smtClean="0"/>
              <a:t>EAV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S1-193252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="" xmlns:a16="http://schemas.microsoft.com/office/drawing/2014/main" id="{56D33F64-028C-41BB-9219-915F89E8F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307295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dirty="0"/>
              <a:t>Reno, Nevada, US, 18-22 November 2019</a:t>
            </a:r>
            <a:endParaRPr lang="en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96F8899-0459-423F-9190-D4176C775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37" y="4316304"/>
            <a:ext cx="1752601" cy="175260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&lt;yes&gt;</a:t>
            </a:r>
            <a:endParaRPr lang="en-GB" dirty="0"/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EAV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CR for 22.125:</a:t>
            </a:r>
          </a:p>
          <a:p>
            <a:pPr lvl="2">
              <a:defRPr/>
            </a:pPr>
            <a:r>
              <a:rPr lang="en-GB" altLang="zh-CN" dirty="0" smtClean="0"/>
              <a:t>KPIs </a:t>
            </a:r>
            <a:r>
              <a:rPr lang="en-GB" altLang="zh-CN" dirty="0"/>
              <a:t>for </a:t>
            </a:r>
            <a:r>
              <a:rPr lang="en-GB" altLang="zh-CN" dirty="0" smtClean="0"/>
              <a:t>UAV</a:t>
            </a:r>
          </a:p>
          <a:p>
            <a:pPr lvl="2">
              <a:defRPr/>
            </a:pPr>
            <a:r>
              <a:rPr lang="en-GB" altLang="zh-CN" smtClean="0"/>
              <a:t>Clarification </a:t>
            </a:r>
            <a:r>
              <a:rPr lang="en-GB" altLang="zh-CN" dirty="0"/>
              <a:t>of Control Modes in C2 communication</a:t>
            </a:r>
            <a:endParaRPr lang="en-GB" altLang="zh-CN" dirty="0" smtClean="0"/>
          </a:p>
          <a:p>
            <a:pPr marL="457200" lvl="1" indent="0"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1226B6F7-829D-4E72-ADDD-9CD3C13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314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EAV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2</a:t>
            </a: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</a:t>
            </a:r>
            <a:r>
              <a:rPr lang="en-GB" dirty="0" smtClean="0"/>
              <a:t>: 0</a:t>
            </a:r>
            <a:endParaRPr lang="en-GB" dirty="0"/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SA#85 (done)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SA#86 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&lt;n&gt;</a:t>
            </a:r>
          </a:p>
          <a:p>
            <a:pPr lvl="1">
              <a:defRPr/>
            </a:pPr>
            <a:r>
              <a:rPr lang="en-GB" sz="2000" dirty="0" smtClean="0"/>
              <a:t>If yes, previous target completion dates: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dirty="0" smtClean="0"/>
              <a:t>EAV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 for </a:t>
            </a:r>
            <a:r>
              <a:rPr lang="en-GB" dirty="0" smtClean="0"/>
              <a:t>TS </a:t>
            </a:r>
            <a:r>
              <a:rPr lang="en-GB" dirty="0"/>
              <a:t>completion at </a:t>
            </a:r>
            <a:r>
              <a:rPr lang="en-GB" dirty="0" smtClean="0"/>
              <a:t>SA1#88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100%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100%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-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545</TotalTime>
  <Words>196</Words>
  <Application>Microsoft Office PowerPoint</Application>
  <PresentationFormat>全屏显示(4:3)</PresentationFormat>
  <Paragraphs>53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MS Mincho</vt:lpstr>
      <vt:lpstr>Arial</vt:lpstr>
      <vt:lpstr>Bookman Old Style</vt:lpstr>
      <vt:lpstr>Times New Roman</vt:lpstr>
      <vt:lpstr>Blank Presentation</vt:lpstr>
      <vt:lpstr>EAV Status Update 5G Enhancement for UAVs</vt:lpstr>
      <vt:lpstr>EAV Status</vt:lpstr>
      <vt:lpstr>EAV Progress</vt:lpstr>
      <vt:lpstr>EAV Meeting Time</vt:lpstr>
      <vt:lpstr>EAV Completion Date</vt:lpstr>
      <vt:lpstr>EAV Planning/Progress</vt:lpstr>
      <vt:lpstr>EAV Progress Estimate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许玲00005269</cp:lastModifiedBy>
  <cp:revision>392</cp:revision>
  <cp:lastPrinted>2000-01-14T10:02:55Z</cp:lastPrinted>
  <dcterms:created xsi:type="dcterms:W3CDTF">1999-11-22T09:19:47Z</dcterms:created>
  <dcterms:modified xsi:type="dcterms:W3CDTF">2019-11-22T16:46:03Z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(2)1t20w4VTLuZjutyApjyntMLLDy+XEgIx5bsA8aPKrNqRpq8MhNHUInNqx6nuHvLYMNAw0wC/
ZKhUGWp2ygpP4/Vlusfv975glOPTybb5dsHxxJmKuE03/UoGUzKcCfr6Z3pY2RvuUxgbN5BR
bi2NI8+aoHQ7qvbqjqB/qN9X/8O+axO6vdraB0A52rYesWEWF+E0qdxqkglIrq5h7nOE3Jey
fzG4/6NLNt7T8Y/riH</vt:lpwstr>
  </property>
  <property fmtid="{D5CDD505-2E9C-101B-9397-08002B2CF9AE}" pid="3" name="_2015_ms_pID_7253431">
    <vt:lpwstr>MxmkXbO8pMtvDZkGnjDqc61mPr4vx0ip4YgcFMGMe566vSPP+RiBI7
RZJ7qX56SsYaQO8rQzeKZrGLPeCkoCfXmRNK4ZasHDlxGwMoouj9J3ixWhkpOLXlRVTZGycJ
VbJ/uBf/MMK/ZAQyLlfBRPRanFYCvVfwNX+gYw8K/wqQ+CBx7TYiJmEgK4ppFS+jsxF46ihq
0ORP19qb/S8SmNS7</vt:lpwstr>
  </property>
</Properties>
</file>