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7" r:id="rId2"/>
    <p:sldId id="256" r:id="rId3"/>
    <p:sldId id="264" r:id="rId4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16832"/>
            <a:ext cx="7772400" cy="1470025"/>
          </a:xfrm>
        </p:spPr>
        <p:txBody>
          <a:bodyPr/>
          <a:lstStyle/>
          <a:p>
            <a:r>
              <a:rPr lang="en-US" dirty="0"/>
              <a:t>REFEC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enhanced Relays for Energy Efficiency and Extensive Coverage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KPN</a:t>
            </a:r>
          </a:p>
          <a:p>
            <a:r>
              <a:rPr lang="en-US" dirty="0"/>
              <a:t>REFEC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S1-193251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BB1DAC9B-5CDB-4A17-8060-E1D963A2E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 of charging requirements</a:t>
            </a:r>
          </a:p>
          <a:p>
            <a:pPr lvl="1">
              <a:defRPr/>
            </a:pPr>
            <a:r>
              <a:rPr lang="en-GB" dirty="0"/>
              <a:t>Clarification of requirements</a:t>
            </a:r>
          </a:p>
          <a:p>
            <a:pPr lvl="1">
              <a:defRPr/>
            </a:pPr>
            <a:r>
              <a:rPr lang="en-GB" dirty="0"/>
              <a:t>Requirement on indirect communication even when in coverage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SA#84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SP-190307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SA1#86 (May 2019): 0%</a:t>
            </a:r>
          </a:p>
          <a:p>
            <a:pPr lvl="1">
              <a:defRPr/>
            </a:pPr>
            <a:r>
              <a:rPr lang="en-GB" sz="2000" dirty="0"/>
              <a:t>SA1#87 (Aug 2019): 90%</a:t>
            </a:r>
          </a:p>
          <a:p>
            <a:pPr lvl="1">
              <a:defRPr/>
            </a:pPr>
            <a:r>
              <a:rPr lang="en-GB" sz="2000" dirty="0"/>
              <a:t>SA1#88 (Nov 2019): 100%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380</TotalTime>
  <Words>113</Words>
  <Application>Microsoft Office PowerPoint</Application>
  <PresentationFormat>On-screen Show (4:3)</PresentationFormat>
  <Paragraphs>31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Bookman Old Style</vt:lpstr>
      <vt:lpstr>Times New Roman</vt:lpstr>
      <vt:lpstr>Blank Presentation</vt:lpstr>
      <vt:lpstr>REFEC Status Update enhanced Relays for Energy Efficiency and Extensive Coverage</vt:lpstr>
      <vt:lpstr>REFEC Progress</vt:lpstr>
      <vt:lpstr>REFEC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Norp, Toon</cp:lastModifiedBy>
  <cp:revision>335</cp:revision>
  <cp:lastPrinted>2000-01-14T10:02:55Z</cp:lastPrinted>
  <dcterms:created xsi:type="dcterms:W3CDTF">1999-11-22T09:19:47Z</dcterms:created>
  <dcterms:modified xsi:type="dcterms:W3CDTF">2019-11-22T21:30:14Z</dcterms:modified>
  <cp:category>Presentation</cp:category>
</cp:coreProperties>
</file>