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6" autoAdjust="0"/>
    <p:restoredTop sz="86401" autoAdjust="0"/>
  </p:normalViewPr>
  <p:slideViewPr>
    <p:cSldViewPr>
      <p:cViewPr varScale="1">
        <p:scale>
          <a:sx n="115" d="100"/>
          <a:sy n="115" d="100"/>
        </p:scale>
        <p:origin x="1512" y="1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/>
              <a:t>CMED</a:t>
            </a:r>
            <a:r>
              <a:rPr lang="en-US" dirty="0"/>
              <a:t> Status Update 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Communication Service Requirements for Critical Medical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Mathieu Lagrange</a:t>
            </a:r>
          </a:p>
          <a:p>
            <a:r>
              <a:rPr lang="en-US" dirty="0"/>
              <a:t>b&lt;&gt;com</a:t>
            </a:r>
          </a:p>
          <a:p>
            <a:r>
              <a:rPr lang="en-US" dirty="0"/>
              <a:t>CMED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S1-193250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CMED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 of CMED entry clause in TS 22.261</a:t>
            </a:r>
          </a:p>
          <a:p>
            <a:pPr lvl="1">
              <a:defRPr/>
            </a:pPr>
            <a:r>
              <a:rPr lang="en-GB" dirty="0"/>
              <a:t>Correction of performances requirements in TS 22.104</a:t>
            </a:r>
          </a:p>
          <a:p>
            <a:pPr lvl="1">
              <a:defRPr/>
            </a:pPr>
            <a:r>
              <a:rPr lang="en-GB" dirty="0"/>
              <a:t>Correction of general sections and performance requirements in TS 22.263 (VIAPA)</a:t>
            </a:r>
          </a:p>
          <a:p>
            <a:pPr lvl="1">
              <a:defRPr/>
            </a:pPr>
            <a:r>
              <a:rPr lang="en-GB" dirty="0"/>
              <a:t>Addition of one requirement on user plane integrity protection for CMED very high data rate flows in TS 22.261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CMED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SA#86 (12/2019)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CMED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SA1#86 / SA#84</a:t>
            </a:r>
          </a:p>
          <a:p>
            <a:pPr lvl="1">
              <a:defRPr/>
            </a:pPr>
            <a:r>
              <a:rPr lang="en-GB" sz="2000" dirty="0"/>
              <a:t>Agreed/Approved WID is in </a:t>
            </a:r>
            <a:r>
              <a:rPr lang="en-GB" sz="2000" dirty="0" err="1"/>
              <a:t>tdoc</a:t>
            </a:r>
            <a:r>
              <a:rPr lang="en-GB" sz="2000" dirty="0"/>
              <a:t> S1-191597 / SP-190306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SA1#87 (08/2019): &lt;80%&gt;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311</TotalTime>
  <Words>182</Words>
  <Application>Microsoft Macintosh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CMED Status Update  Communication Service Requirements for Critical Medical</vt:lpstr>
      <vt:lpstr>CMED Progress</vt:lpstr>
      <vt:lpstr>CMED Completion Date</vt:lpstr>
      <vt:lpstr>CMED History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</cp:lastModifiedBy>
  <cp:revision>373</cp:revision>
  <cp:lastPrinted>2000-01-14T10:02:55Z</cp:lastPrinted>
  <dcterms:created xsi:type="dcterms:W3CDTF">1999-11-22T09:19:47Z</dcterms:created>
  <dcterms:modified xsi:type="dcterms:W3CDTF">2019-11-22T06:42:40Z</dcterms:modified>
  <cp:category>Presentation</cp:category>
</cp:coreProperties>
</file>