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FS_FRMCS3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FS_FRMCS3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S1-193246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10 tdocs: 8 agreed</a:t>
            </a:r>
          </a:p>
          <a:p>
            <a:pPr lvl="1">
              <a:defRPr/>
            </a:pPr>
            <a:r>
              <a:rPr lang="en-GB" dirty="0"/>
              <a:t>Updated 2 gap analysis subclauses (6 &amp; 9) and </a:t>
            </a:r>
            <a:r>
              <a:rPr lang="en-US" dirty="0"/>
              <a:t>first results of gap analysis on FRMCS Off-Network communication</a:t>
            </a:r>
            <a:endParaRPr lang="en-GB" dirty="0"/>
          </a:p>
          <a:p>
            <a:pPr lvl="1">
              <a:defRPr/>
            </a:pPr>
            <a:r>
              <a:rPr lang="en-GB" dirty="0"/>
              <a:t>Clarification on interworking between FRMCS and public telephony services, and definitions (ATP/ATC)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 (SID completed)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FS_FRMCS3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FS_FRMCS3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SA1#86 / SA#84</a:t>
            </a:r>
          </a:p>
          <a:p>
            <a:pPr lvl="1">
              <a:defRPr/>
            </a:pPr>
            <a:r>
              <a:rPr lang="en-GB" sz="2000" dirty="0"/>
              <a:t>Agreed/approved WID is in tdoc &lt;S1-191481 / </a:t>
            </a:r>
            <a:r>
              <a:rPr lang="en-US" sz="2000" dirty="0"/>
              <a:t>SP-190321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(05/2019): &lt;40%&gt;</a:t>
            </a:r>
          </a:p>
          <a:p>
            <a:pPr lvl="1">
              <a:defRPr/>
            </a:pPr>
            <a:r>
              <a:rPr lang="en-GB" sz="2000" dirty="0"/>
              <a:t>SA1#87 (08/2019): &lt;80%&gt;</a:t>
            </a:r>
          </a:p>
          <a:p>
            <a:pPr lvl="1">
              <a:defRPr/>
            </a:pPr>
            <a:endParaRPr lang="en-GB" dirty="0"/>
          </a:p>
          <a:p>
            <a:pPr marL="0" lvl="0" indent="0">
              <a:buNone/>
            </a:pPr>
            <a:endParaRPr lang="en-GB" sz="2400" dirty="0"/>
          </a:p>
          <a:p>
            <a:pPr marL="0" lvl="0" indent="0">
              <a:buNone/>
            </a:pPr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1655</TotalTime>
  <Words>198</Words>
  <Application>Microsoft Office PowerPoint</Application>
  <PresentationFormat>On-screen Show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FS_FRMCS3</vt:lpstr>
      <vt:lpstr>FS_FRMCS3 Progress</vt:lpstr>
      <vt:lpstr>FS_FRMCS3 Planning</vt:lpstr>
      <vt:lpstr>FS_FRMCS3 Completion Date</vt:lpstr>
      <vt:lpstr>FS_FRMCS3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364</cp:revision>
  <cp:lastPrinted>2000-01-14T10:02:55Z</cp:lastPrinted>
  <dcterms:created xsi:type="dcterms:W3CDTF">1999-11-22T09:19:47Z</dcterms:created>
  <dcterms:modified xsi:type="dcterms:W3CDTF">2019-11-22T17:37:10Z</dcterms:modified>
  <cp:category>Presentation</cp:category>
</cp:coreProperties>
</file>