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92" d="100"/>
          <a:sy n="92" d="100"/>
        </p:scale>
        <p:origin x="48" y="5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FS_RAILSS</a:t>
            </a:r>
            <a:r>
              <a:rPr lang="en-US" dirty="0" smtClean="0"/>
              <a:t>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altLang="ko-KR" dirty="0">
                <a:solidFill>
                  <a:srgbClr val="FF0000"/>
                </a:solidFill>
              </a:rPr>
              <a:t>Study on Supporting of Railway Smart Station Services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Andrew Min-gyu Han</a:t>
            </a:r>
          </a:p>
          <a:p>
            <a:r>
              <a:rPr lang="en-US" altLang="ko-KR" dirty="0"/>
              <a:t>Hansung University</a:t>
            </a:r>
          </a:p>
          <a:p>
            <a:r>
              <a:rPr lang="en-US" altLang="ko-KR" dirty="0"/>
              <a:t>FS_RAILSS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S1-193245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9021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#88</a:t>
            </a:r>
          </a:p>
          <a:p>
            <a:r>
              <a:rPr lang="en-GB" sz="1200" b="1" dirty="0"/>
              <a:t>Reno, Nevada, USA, 18 - 22 Nov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FS_RAILSS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Skeleton of TR22.290 agreed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5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FS_RAILSS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 smtClean="0"/>
              <a:t>SA1#88+1 </a:t>
            </a:r>
            <a:r>
              <a:rPr lang="en-GB" dirty="0" smtClean="0"/>
              <a:t>(</a:t>
            </a:r>
            <a:r>
              <a:rPr lang="en-GB" altLang="ko-KR" dirty="0"/>
              <a:t>Feb 2020</a:t>
            </a:r>
            <a:r>
              <a:rPr lang="en-GB" dirty="0" smtClean="0"/>
              <a:t>): </a:t>
            </a:r>
            <a:r>
              <a:rPr lang="en-GB" dirty="0" smtClean="0"/>
              <a:t>35%</a:t>
            </a:r>
            <a:endParaRPr lang="en-GB" dirty="0"/>
          </a:p>
          <a:p>
            <a:pPr lvl="2">
              <a:defRPr/>
            </a:pPr>
            <a:r>
              <a:rPr lang="en-GB" altLang="ko-KR" dirty="0"/>
              <a:t>Define use cases, deduce requirements and analysis their gaps</a:t>
            </a:r>
          </a:p>
          <a:p>
            <a:pPr lvl="1">
              <a:defRPr/>
            </a:pPr>
            <a:r>
              <a:rPr lang="en-GB" dirty="0" smtClean="0"/>
              <a:t>SA1#88+2 </a:t>
            </a:r>
            <a:r>
              <a:rPr lang="en-GB" dirty="0" smtClean="0"/>
              <a:t>(May</a:t>
            </a:r>
            <a:r>
              <a:rPr lang="en-GB" altLang="ko-KR" dirty="0" smtClean="0"/>
              <a:t> </a:t>
            </a:r>
            <a:r>
              <a:rPr lang="en-GB" altLang="ko-KR" dirty="0"/>
              <a:t>2020</a:t>
            </a:r>
            <a:r>
              <a:rPr lang="en-GB" dirty="0" smtClean="0"/>
              <a:t>): 70%</a:t>
            </a:r>
            <a:endParaRPr lang="en-GB" dirty="0"/>
          </a:p>
          <a:p>
            <a:pPr lvl="2">
              <a:defRPr/>
            </a:pPr>
            <a:r>
              <a:rPr lang="en-GB" altLang="ko-KR" dirty="0"/>
              <a:t>Define use cases, deduce requirements and analysis their gaps</a:t>
            </a:r>
          </a:p>
          <a:p>
            <a:pPr lvl="1">
              <a:defRPr/>
            </a:pPr>
            <a:r>
              <a:rPr lang="en-GB" dirty="0" smtClean="0"/>
              <a:t>SA1#88+3 </a:t>
            </a:r>
            <a:r>
              <a:rPr lang="en-GB" dirty="0" smtClean="0"/>
              <a:t>(</a:t>
            </a:r>
            <a:r>
              <a:rPr lang="en-GB" dirty="0" smtClean="0"/>
              <a:t>Aug</a:t>
            </a:r>
            <a:r>
              <a:rPr lang="en-GB" altLang="ko-KR" dirty="0" smtClean="0"/>
              <a:t> </a:t>
            </a:r>
            <a:r>
              <a:rPr lang="en-GB" altLang="ko-KR" dirty="0"/>
              <a:t>2020</a:t>
            </a:r>
            <a:r>
              <a:rPr lang="en-GB" dirty="0" smtClean="0"/>
              <a:t>): 100%</a:t>
            </a:r>
            <a:endParaRPr lang="en-GB" dirty="0"/>
          </a:p>
          <a:p>
            <a:pPr lvl="2">
              <a:defRPr/>
            </a:pPr>
            <a:r>
              <a:rPr lang="en-GB" altLang="ko-KR" dirty="0"/>
              <a:t>Evaluate the requirements and analysis their gaps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altLang="ko-KR" dirty="0" smtClean="0"/>
              <a:t>Email </a:t>
            </a:r>
            <a:r>
              <a:rPr lang="en-GB" altLang="ko-KR" dirty="0"/>
              <a:t>discussion </a:t>
            </a:r>
          </a:p>
          <a:p>
            <a:pPr lvl="1">
              <a:defRPr/>
            </a:pPr>
            <a:r>
              <a:rPr lang="en-GB" altLang="ko-KR" dirty="0"/>
              <a:t>Define use </a:t>
            </a:r>
            <a:r>
              <a:rPr lang="en-GB" altLang="ko-KR" dirty="0" smtClean="0"/>
              <a:t>cases, discuss </a:t>
            </a:r>
            <a:r>
              <a:rPr lang="en-GB" altLang="ko-KR" dirty="0"/>
              <a:t>on potential </a:t>
            </a:r>
            <a:r>
              <a:rPr lang="en-GB" altLang="ko-KR" dirty="0" smtClean="0"/>
              <a:t>requirements and analysis their gaps</a:t>
            </a:r>
            <a:endParaRPr lang="en-GB" altLang="ko-KR" dirty="0"/>
          </a:p>
          <a:p>
            <a:pPr>
              <a:defRPr/>
            </a:pPr>
            <a:r>
              <a:rPr lang="en-GB" altLang="ko-KR" dirty="0"/>
              <a:t>Telephone conference</a:t>
            </a:r>
          </a:p>
          <a:p>
            <a:pPr lvl="1">
              <a:defRPr/>
            </a:pPr>
            <a:r>
              <a:rPr lang="en-GB" altLang="ko-KR" dirty="0"/>
              <a:t>TBD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FS_RAILSS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altLang="ko-KR" sz="2000" dirty="0"/>
              <a:t>For information: SA#88 (06/2020)</a:t>
            </a:r>
          </a:p>
          <a:p>
            <a:pPr lvl="1">
              <a:defRPr/>
            </a:pPr>
            <a:r>
              <a:rPr lang="en-GB" altLang="ko-KR" sz="2000" dirty="0"/>
              <a:t>For approval: SA#89 (09/2020</a:t>
            </a:r>
            <a:r>
              <a:rPr lang="en-GB" altLang="ko-KR" sz="2000" dirty="0" smtClean="0"/>
              <a:t>)</a:t>
            </a:r>
          </a:p>
          <a:p>
            <a:pPr lvl="1">
              <a:defRPr/>
            </a:pPr>
            <a:endParaRPr lang="en-GB" altLang="ko-KR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FS_RAILSS</a:t>
            </a:r>
            <a:r>
              <a:rPr lang="en-US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approved </a:t>
            </a:r>
            <a:r>
              <a:rPr lang="en-GB" sz="2400" dirty="0"/>
              <a:t>at </a:t>
            </a:r>
            <a:r>
              <a:rPr lang="en-GB" sz="2400" dirty="0" smtClean="0"/>
              <a:t>SA#85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Approved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SP-190838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 smtClean="0"/>
              <a:t>SA1#88-1 </a:t>
            </a:r>
            <a:r>
              <a:rPr lang="en-GB" sz="2000" dirty="0" smtClean="0"/>
              <a:t>(</a:t>
            </a:r>
            <a:r>
              <a:rPr lang="en-GB" sz="2000" dirty="0" smtClean="0"/>
              <a:t>08</a:t>
            </a:r>
            <a:r>
              <a:rPr lang="en-GB" sz="2000" dirty="0" smtClean="0"/>
              <a:t>/2019</a:t>
            </a:r>
            <a:r>
              <a:rPr lang="en-GB" sz="2000" dirty="0" smtClean="0"/>
              <a:t>): </a:t>
            </a:r>
            <a:r>
              <a:rPr lang="en-GB" sz="2000" dirty="0" smtClean="0"/>
              <a:t>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164</TotalTime>
  <Words>198</Words>
  <Application>Microsoft Office PowerPoint</Application>
  <PresentationFormat>화면 슬라이드 쇼(4:3)</PresentationFormat>
  <Paragraphs>53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MS Mincho</vt:lpstr>
      <vt:lpstr>Arial</vt:lpstr>
      <vt:lpstr>Bookman Old Style</vt:lpstr>
      <vt:lpstr>Times New Roman</vt:lpstr>
      <vt:lpstr>Blank Presentation</vt:lpstr>
      <vt:lpstr>FS_RAILSS Status Update Study on Supporting of Railway Smart Station Services</vt:lpstr>
      <vt:lpstr>FS_RAILSS Progress</vt:lpstr>
      <vt:lpstr>FS_RAILSS Planning</vt:lpstr>
      <vt:lpstr>Work plan between meetings</vt:lpstr>
      <vt:lpstr>FS_RAILSS Completion Date</vt:lpstr>
      <vt:lpstr>FS_RAILSS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Han Andrew Min-gyu</cp:lastModifiedBy>
  <cp:revision>336</cp:revision>
  <cp:lastPrinted>2000-01-14T10:02:55Z</cp:lastPrinted>
  <dcterms:created xsi:type="dcterms:W3CDTF">1999-11-22T09:19:47Z</dcterms:created>
  <dcterms:modified xsi:type="dcterms:W3CDTF">2019-11-21T18:05:35Z</dcterms:modified>
  <cp:category>Presentation</cp:category>
</cp:coreProperties>
</file>