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93" d="100"/>
          <a:sy n="93" d="100"/>
        </p:scale>
        <p:origin x="965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FS_SACI_MCS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</a:t>
            </a:r>
            <a:r>
              <a:rPr lang="en-GB" dirty="0">
                <a:solidFill>
                  <a:srgbClr val="FF0000"/>
                </a:solidFill>
              </a:rPr>
              <a:t>sharing administrative configuration between interconnected MCX Service systems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smtClean="0"/>
              <a:t>Jens </a:t>
            </a:r>
            <a:r>
              <a:rPr lang="en-US" dirty="0" err="1" smtClean="0"/>
              <a:t>Toobe</a:t>
            </a:r>
            <a:endParaRPr lang="en-US" dirty="0"/>
          </a:p>
          <a:p>
            <a:r>
              <a:rPr lang="en-US" dirty="0" smtClean="0"/>
              <a:t>BDBOS</a:t>
            </a:r>
            <a:endParaRPr lang="en-US" dirty="0"/>
          </a:p>
          <a:p>
            <a:r>
              <a:rPr lang="en-US" dirty="0" smtClean="0"/>
              <a:t>FS_SACI_MCS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S1-193244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88</a:t>
            </a:r>
            <a:endParaRPr lang="en-GB" sz="1200" b="1" dirty="0"/>
          </a:p>
          <a:p>
            <a:r>
              <a:rPr lang="en-GB" sz="1200" b="1" dirty="0"/>
              <a:t>Reno, Nevada, USA, 18 – 22 November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de-DE" dirty="0" smtClean="0"/>
              <a:t>At SA1#88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scope</a:t>
            </a:r>
            <a:r>
              <a:rPr lang="de-DE" dirty="0" smtClean="0"/>
              <a:t> in </a:t>
            </a:r>
            <a:r>
              <a:rPr lang="de-DE" dirty="0" err="1" smtClean="0"/>
              <a:t>tdoc</a:t>
            </a:r>
            <a:r>
              <a:rPr lang="de-DE" dirty="0" smtClean="0"/>
              <a:t> S1-193302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skeleton</a:t>
            </a:r>
            <a:r>
              <a:rPr lang="de-DE" dirty="0" smtClean="0"/>
              <a:t> in </a:t>
            </a:r>
            <a:r>
              <a:rPr lang="de-DE" dirty="0" err="1" smtClean="0"/>
              <a:t>tdoc</a:t>
            </a:r>
            <a:r>
              <a:rPr lang="de-DE" dirty="0" smtClean="0"/>
              <a:t> S1-193027 </a:t>
            </a:r>
            <a:r>
              <a:rPr lang="de-DE" dirty="0" err="1" smtClean="0"/>
              <a:t>for</a:t>
            </a:r>
            <a:r>
              <a:rPr lang="de-DE" dirty="0" smtClean="0"/>
              <a:t> 3GPP TR 22.881 </a:t>
            </a:r>
            <a:r>
              <a:rPr lang="de-DE" dirty="0" err="1" smtClean="0"/>
              <a:t>were</a:t>
            </a:r>
            <a:r>
              <a:rPr lang="de-DE" dirty="0" smtClean="0"/>
              <a:t> </a:t>
            </a:r>
            <a:r>
              <a:rPr lang="de-DE" dirty="0" err="1" smtClean="0"/>
              <a:t>agreed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5%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de-DE" dirty="0" err="1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SA1#87+2 (Feb 2020)</a:t>
            </a:r>
            <a:endParaRPr lang="en-GB" dirty="0"/>
          </a:p>
          <a:p>
            <a:pPr lvl="2">
              <a:defRPr/>
            </a:pPr>
            <a:r>
              <a:rPr lang="de-DE" dirty="0"/>
              <a:t>Definition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potential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reqs</a:t>
            </a:r>
            <a:r>
              <a:rPr lang="de-DE" dirty="0"/>
              <a:t>. </a:t>
            </a:r>
          </a:p>
          <a:p>
            <a:pPr lvl="2">
              <a:defRPr/>
            </a:pPr>
            <a:r>
              <a:rPr lang="de-DE" dirty="0" err="1" smtClean="0"/>
              <a:t>Identification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potential </a:t>
            </a:r>
            <a:r>
              <a:rPr lang="de-DE" dirty="0" err="1" smtClean="0"/>
              <a:t>security</a:t>
            </a:r>
            <a:r>
              <a:rPr lang="de-DE" dirty="0" smtClean="0"/>
              <a:t> </a:t>
            </a:r>
            <a:r>
              <a:rPr lang="de-DE" dirty="0" err="1" smtClean="0"/>
              <a:t>reqs</a:t>
            </a:r>
            <a:endParaRPr lang="de-DE" dirty="0" smtClean="0"/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 smtClean="0"/>
              <a:t>SA1#87+3 (May 2020): 100%</a:t>
            </a:r>
            <a:endParaRPr lang="en-GB" dirty="0"/>
          </a:p>
          <a:p>
            <a:pPr lvl="2">
              <a:defRPr/>
            </a:pPr>
            <a:r>
              <a:rPr lang="de-DE" dirty="0" err="1"/>
              <a:t>Identification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potential </a:t>
            </a:r>
            <a:r>
              <a:rPr lang="de-DE" dirty="0" err="1"/>
              <a:t>security</a:t>
            </a:r>
            <a:r>
              <a:rPr lang="de-DE" dirty="0"/>
              <a:t> </a:t>
            </a:r>
            <a:r>
              <a:rPr lang="de-DE" dirty="0" err="1"/>
              <a:t>reqs</a:t>
            </a:r>
            <a:endParaRPr lang="de-DE" dirty="0"/>
          </a:p>
          <a:p>
            <a:pPr lvl="2">
              <a:defRPr/>
            </a:pPr>
            <a:r>
              <a:rPr lang="de-DE" dirty="0" smtClean="0"/>
              <a:t>Evaluation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existing</a:t>
            </a:r>
            <a:r>
              <a:rPr lang="de-DE" dirty="0" smtClean="0"/>
              <a:t> </a:t>
            </a:r>
            <a:r>
              <a:rPr lang="de-DE" dirty="0" err="1" smtClean="0"/>
              <a:t>reqs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gap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de-DE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Definition of use cases &amp; discussions about potential new service requirements  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Telephone </a:t>
            </a:r>
            <a:r>
              <a:rPr lang="en-GB" dirty="0"/>
              <a:t>conference</a:t>
            </a:r>
          </a:p>
          <a:p>
            <a:pPr lvl="1">
              <a:defRPr/>
            </a:pPr>
            <a:r>
              <a:rPr lang="de-DE" dirty="0" smtClean="0"/>
              <a:t>TBC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FS_SACI_MCS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Current </a:t>
            </a:r>
            <a:r>
              <a:rPr lang="en-GB" sz="2400" dirty="0"/>
              <a:t>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SA#87 (03/2020)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SA#88 (06/2020)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SA1#87 - SID </a:t>
            </a:r>
            <a:r>
              <a:rPr lang="en-GB" sz="2000" dirty="0"/>
              <a:t>is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</a:t>
            </a:r>
            <a:r>
              <a:rPr lang="en-GB" sz="2000" dirty="0" smtClean="0"/>
              <a:t>S1-192829 has been agreed</a:t>
            </a:r>
          </a:p>
          <a:p>
            <a:pPr lvl="1">
              <a:defRPr/>
            </a:pPr>
            <a:r>
              <a:rPr lang="en-GB" sz="2000" dirty="0" smtClean="0"/>
              <a:t>SA1#88 - scope for TR 23.881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</a:t>
            </a:r>
            <a:r>
              <a:rPr lang="en-GB" sz="2000" dirty="0" smtClean="0"/>
              <a:t>S1-193302 </a:t>
            </a:r>
            <a:r>
              <a:rPr lang="en-GB" sz="2000" dirty="0" smtClean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 smtClean="0"/>
              <a:t>SA1#88 - skeleton </a:t>
            </a:r>
            <a:r>
              <a:rPr lang="en-GB" sz="2000" dirty="0"/>
              <a:t>for TR 23.881 </a:t>
            </a:r>
            <a:r>
              <a:rPr lang="en-GB" sz="2000" dirty="0" smtClean="0"/>
              <a:t>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</a:t>
            </a:r>
            <a:r>
              <a:rPr lang="en-GB" sz="2000" dirty="0" smtClean="0"/>
              <a:t>S1-193027 </a:t>
            </a:r>
            <a:r>
              <a:rPr lang="en-GB" sz="2000" dirty="0" smtClean="0"/>
              <a:t>was </a:t>
            </a:r>
            <a:r>
              <a:rPr lang="en-GB" sz="2000" dirty="0" smtClean="0"/>
              <a:t>agreed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205</Words>
  <Application>Microsoft Office PowerPoint</Application>
  <PresentationFormat>Bildschirmpräsentation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FS_SACI_MCS Status Update Study sharing administrative configuration between interconnected MCX Service systems </vt:lpstr>
      <vt:lpstr>FS_SACI_MCS Progress</vt:lpstr>
      <vt:lpstr>FS_SACI_MCS Planning</vt:lpstr>
      <vt:lpstr>Work plan between meetings</vt:lpstr>
      <vt:lpstr>FS_SACI_MCS Completion Date</vt:lpstr>
      <vt:lpstr>FS_SACI_MCS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BDBOS2</cp:lastModifiedBy>
  <cp:revision>351</cp:revision>
  <cp:lastPrinted>2000-01-14T10:02:55Z</cp:lastPrinted>
  <dcterms:created xsi:type="dcterms:W3CDTF">1999-11-22T09:19:47Z</dcterms:created>
  <dcterms:modified xsi:type="dcterms:W3CDTF">2019-11-22T19:09:06Z</dcterms:modified>
  <cp:category>Presentation</cp:category>
</cp:coreProperties>
</file>