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1478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FS_eCAV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Enhancements for cyber-physical control applications in vertical domains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</a:t>
            </a:r>
          </a:p>
          <a:p>
            <a:r>
              <a:rPr lang="en-US" dirty="0" err="1"/>
              <a:t>FS_eCAV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S1-193242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Consolidation of TR 22.832</a:t>
            </a:r>
          </a:p>
          <a:p>
            <a:pPr lvl="2">
              <a:defRPr/>
            </a:pPr>
            <a:r>
              <a:rPr lang="en-GB" dirty="0"/>
              <a:t>Tracking of consolidation of requirements</a:t>
            </a:r>
          </a:p>
          <a:p>
            <a:pPr lvl="2">
              <a:defRPr/>
            </a:pPr>
            <a:r>
              <a:rPr lang="en-GB" dirty="0"/>
              <a:t>Editorial corrections</a:t>
            </a:r>
          </a:p>
          <a:p>
            <a:pPr lvl="2">
              <a:defRPr/>
            </a:pPr>
            <a:r>
              <a:rPr lang="en-GB" dirty="0"/>
              <a:t>Update of material for further information/clarification</a:t>
            </a:r>
          </a:p>
          <a:p>
            <a:pPr lvl="1">
              <a:defRPr/>
            </a:pPr>
            <a:r>
              <a:rPr lang="en-GB" dirty="0"/>
              <a:t>New use case on 5G clock synchronicity budget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(Feb 2020): 100%</a:t>
            </a:r>
          </a:p>
          <a:p>
            <a:pPr lvl="2">
              <a:defRPr/>
            </a:pPr>
            <a:r>
              <a:rPr lang="en-GB" dirty="0"/>
              <a:t>Resolve any remaining editor notes and </a:t>
            </a:r>
            <a:r>
              <a:rPr lang="en-GB" dirty="0" err="1"/>
              <a:t>tbds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Remaining editor notes, corrections of TR 22.832</a:t>
            </a:r>
          </a:p>
          <a:p>
            <a:pPr lvl="1">
              <a:defRPr/>
            </a:pPr>
            <a:r>
              <a:rPr lang="en-GB" dirty="0"/>
              <a:t>December 2019, January 2020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Remaining editor notes, corrections of TR 22.832</a:t>
            </a:r>
          </a:p>
          <a:p>
            <a:pPr lvl="1">
              <a:defRPr/>
            </a:pPr>
            <a:r>
              <a:rPr lang="en-GB" dirty="0"/>
              <a:t>December 2019, January 2020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SA#84 (06/2019)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SA#83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SP-190092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SA1#87 (Aug 2019): 	85%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SA1#86 (May 2019):	60%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SA1#85 (Feb 2019):	5%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254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FS_eCAV Status Update Enhancements for cyber-physical control applications in vertical domains</vt:lpstr>
      <vt:lpstr>FS_eCAV Progress</vt:lpstr>
      <vt:lpstr>FS_eCAV Planning</vt:lpstr>
      <vt:lpstr>Work plan between meetings</vt:lpstr>
      <vt:lpstr>FS_eCAV Completion Date</vt:lpstr>
      <vt:lpstr>FS_eCAV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1 Bahr (Siemens)</cp:lastModifiedBy>
  <cp:revision>336</cp:revision>
  <cp:lastPrinted>2000-01-14T10:02:55Z</cp:lastPrinted>
  <dcterms:created xsi:type="dcterms:W3CDTF">1999-11-22T09:19:47Z</dcterms:created>
  <dcterms:modified xsi:type="dcterms:W3CDTF">2019-11-22T21:56:42Z</dcterms:modified>
  <cp:category>Presentation</cp:category>
</cp:coreProperties>
</file>