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1" r:id="rId4"/>
    <p:sldId id="260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17" autoAdjust="0"/>
    <p:restoredTop sz="86401" autoAdjust="0"/>
  </p:normalViewPr>
  <p:slideViewPr>
    <p:cSldViewPr>
      <p:cViewPr varScale="1">
        <p:scale>
          <a:sx n="64" d="100"/>
          <a:sy n="64" d="100"/>
        </p:scale>
        <p:origin x="1628" y="3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658615"/>
          </a:xfrm>
        </p:spPr>
        <p:txBody>
          <a:bodyPr/>
          <a:lstStyle/>
          <a:p>
            <a:r>
              <a:rPr lang="en-GB" dirty="0"/>
              <a:t>TR 22.834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sz="3600" dirty="0">
                <a:solidFill>
                  <a:srgbClr val="FF0000"/>
                </a:solidFill>
              </a:rPr>
              <a:t>Study on Support for Multi-USIM Devices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Ellen C. Liao</a:t>
            </a:r>
          </a:p>
          <a:p>
            <a:r>
              <a:rPr lang="en-US" dirty="0"/>
              <a:t>Intel</a:t>
            </a:r>
          </a:p>
          <a:p>
            <a:r>
              <a:rPr lang="en-US" dirty="0"/>
              <a:t>FS_MUSIM</a:t>
            </a:r>
            <a:r>
              <a:rPr lang="en-US" dirty="0">
                <a:solidFill>
                  <a:srgbClr val="FFC000"/>
                </a:solidFill>
              </a:rPr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S1-193241 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274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#88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FS_MUSIM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13693" y="1196975"/>
            <a:ext cx="8353425" cy="558958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6 PCR approved</a:t>
            </a:r>
          </a:p>
          <a:p>
            <a:pPr lvl="2">
              <a:defRPr/>
            </a:pPr>
            <a:r>
              <a:rPr lang="en-GB" u="sng" dirty="0">
                <a:solidFill>
                  <a:schemeClr val="tx1"/>
                </a:solidFill>
              </a:rPr>
              <a:t>S1-193541</a:t>
            </a:r>
          </a:p>
          <a:p>
            <a:pPr lvl="2">
              <a:defRPr/>
            </a:pPr>
            <a:r>
              <a:rPr lang="en-GB" u="sng" dirty="0">
                <a:solidFill>
                  <a:schemeClr val="tx1"/>
                </a:solidFill>
              </a:rPr>
              <a:t>S1-193373</a:t>
            </a:r>
          </a:p>
          <a:p>
            <a:pPr lvl="2">
              <a:defRPr/>
            </a:pPr>
            <a:r>
              <a:rPr lang="en-GB" u="sng" dirty="0">
                <a:solidFill>
                  <a:schemeClr val="tx1"/>
                </a:solidFill>
              </a:rPr>
              <a:t>S1-193542</a:t>
            </a:r>
          </a:p>
          <a:p>
            <a:pPr lvl="2">
              <a:defRPr/>
            </a:pPr>
            <a:r>
              <a:rPr lang="en-GB" u="sng" dirty="0">
                <a:solidFill>
                  <a:schemeClr val="tx1"/>
                </a:solidFill>
              </a:rPr>
              <a:t>S1-193589</a:t>
            </a:r>
          </a:p>
          <a:p>
            <a:pPr lvl="2">
              <a:defRPr/>
            </a:pPr>
            <a:r>
              <a:rPr lang="en-GB" u="sng" dirty="0">
                <a:solidFill>
                  <a:schemeClr val="tx1"/>
                </a:solidFill>
              </a:rPr>
              <a:t>S1-193544</a:t>
            </a:r>
          </a:p>
          <a:p>
            <a:pPr lvl="2">
              <a:defRPr/>
            </a:pPr>
            <a:r>
              <a:rPr lang="en-GB" u="sng" dirty="0">
                <a:solidFill>
                  <a:schemeClr val="tx1"/>
                </a:solidFill>
              </a:rPr>
              <a:t>S1-193518</a:t>
            </a:r>
            <a:endParaRPr lang="en-GB" dirty="0"/>
          </a:p>
          <a:p>
            <a:pPr>
              <a:defRPr/>
            </a:pPr>
            <a:r>
              <a:rPr lang="en-GB" dirty="0"/>
              <a:t>Study Item Completion: 100%</a:t>
            </a:r>
          </a:p>
          <a:p>
            <a:pPr>
              <a:defRPr/>
            </a:pPr>
            <a:r>
              <a:rPr lang="en-GB" dirty="0"/>
              <a:t>No Controversial issues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FS_MUSIM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22.834 to</a:t>
            </a:r>
            <a:br>
              <a:rPr lang="en-GB" sz="2400" dirty="0"/>
            </a:b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000" dirty="0"/>
              <a:t>For information: SA#85 (09/2019)</a:t>
            </a:r>
          </a:p>
          <a:p>
            <a:pPr lvl="1">
              <a:defRPr/>
            </a:pPr>
            <a:r>
              <a:rPr lang="en-GB" sz="2000" dirty="0"/>
              <a:t>For approval: SA#86 (12/2019)</a:t>
            </a:r>
          </a:p>
          <a:p>
            <a:pPr>
              <a:defRPr/>
            </a:pPr>
            <a:r>
              <a:rPr lang="en-GB" sz="2400" dirty="0"/>
              <a:t>Have these dates been changed at this meeting? N</a:t>
            </a:r>
          </a:p>
          <a:p>
            <a:pPr>
              <a:defRPr/>
            </a:pPr>
            <a:r>
              <a:rPr lang="en-GB" sz="2400" dirty="0"/>
              <a:t>Estimated percentage completion:</a:t>
            </a:r>
          </a:p>
          <a:p>
            <a:pPr lvl="1">
              <a:defRPr/>
            </a:pPr>
            <a:r>
              <a:rPr lang="en-GB" sz="2000" dirty="0"/>
              <a:t>SA#84: 5%</a:t>
            </a:r>
          </a:p>
          <a:p>
            <a:pPr lvl="1">
              <a:defRPr/>
            </a:pPr>
            <a:r>
              <a:rPr lang="en-GB" sz="2000" dirty="0"/>
              <a:t>SA#85: 95%</a:t>
            </a:r>
          </a:p>
          <a:p>
            <a:pPr lvl="1">
              <a:defRPr/>
            </a:pPr>
            <a:r>
              <a:rPr lang="en-GB" sz="2000" dirty="0"/>
              <a:t>SA#86: 100%</a:t>
            </a:r>
          </a:p>
          <a:p>
            <a:pPr lvl="1">
              <a:defRPr/>
            </a:pPr>
            <a:endParaRPr lang="en-GB" sz="2200" dirty="0">
              <a:solidFill>
                <a:srgbClr val="FFC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/>
              <a:t>FS_MUSIM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FS_MUSIM Essential Info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This SID is to be Approval at SP#86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106</Words>
  <Application>Microsoft Office PowerPoint</Application>
  <PresentationFormat>On-screen Show (4:3)</PresentationFormat>
  <Paragraphs>41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TR 22.834 Status Update Study on Support for Multi-USIM Devices</vt:lpstr>
      <vt:lpstr>FS_MUSIM Progress</vt:lpstr>
      <vt:lpstr>FS_MUSIM Completion Date</vt:lpstr>
      <vt:lpstr>FS_MUSIM Planning/Progress</vt:lpstr>
      <vt:lpstr>FS_MUSIM Essential Info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2018-08-24T15:03:06Z</dcterms:created>
  <dcterms:modified xsi:type="dcterms:W3CDTF">2019-11-22T18:26:22Z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0bf753ae-ac2b-43a5-b56a-8a6374a9cce0</vt:lpwstr>
  </property>
  <property fmtid="{D5CDD505-2E9C-101B-9397-08002B2CF9AE}" pid="3" name="CTP_TimeStamp">
    <vt:lpwstr>2019-11-22 18:26:21Z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