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6" autoAdjust="0"/>
    <p:restoredTop sz="86401" autoAdjust="0"/>
  </p:normalViewPr>
  <p:slideViewPr>
    <p:cSldViewPr>
      <p:cViewPr varScale="1">
        <p:scale>
          <a:sx n="115" d="100"/>
          <a:sy n="115" d="100"/>
        </p:scale>
        <p:origin x="1512" y="19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89175"/>
            <a:ext cx="7772400" cy="2111275"/>
          </a:xfrm>
        </p:spPr>
        <p:txBody>
          <a:bodyPr/>
          <a:lstStyle/>
          <a:p>
            <a:r>
              <a:rPr lang="fr-FR" dirty="0"/>
              <a:t>FS_CMED</a:t>
            </a:r>
            <a:r>
              <a:rPr lang="en-US" dirty="0"/>
              <a:t> Status Update </a:t>
            </a:r>
            <a:br>
              <a:rPr lang="en-US" dirty="0"/>
            </a:br>
            <a:r>
              <a:rPr lang="en-GB" dirty="0">
                <a:solidFill>
                  <a:srgbClr val="FF0000"/>
                </a:solidFill>
              </a:rPr>
              <a:t>Study on Communication Services for Critical Medical Applications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Mathieu Lagrange</a:t>
            </a:r>
          </a:p>
          <a:p>
            <a:r>
              <a:rPr lang="en-US" dirty="0"/>
              <a:t>b&lt;&gt;com</a:t>
            </a:r>
          </a:p>
          <a:p>
            <a:r>
              <a:rPr lang="en-US" dirty="0"/>
              <a:t>FS_CMED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S1-193240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FS_CMED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Addition of general sections</a:t>
            </a:r>
          </a:p>
          <a:p>
            <a:pPr lvl="1">
              <a:defRPr/>
            </a:pPr>
            <a:r>
              <a:rPr lang="en-GB" dirty="0"/>
              <a:t>KPIs adjustments in use cases and consolidation sections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FS_CMED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SA#84 (06/2019)</a:t>
            </a:r>
          </a:p>
          <a:p>
            <a:pPr lvl="1">
              <a:defRPr/>
            </a:pPr>
            <a:r>
              <a:rPr lang="en-GB" sz="2000" dirty="0"/>
              <a:t>For approval: SA#85 (09/2019)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  <a:endParaRPr lang="en-GB" sz="20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FS_CMED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SA1#83 / SP#81</a:t>
            </a:r>
          </a:p>
          <a:p>
            <a:pPr lvl="1">
              <a:defRPr/>
            </a:pPr>
            <a:r>
              <a:rPr lang="en-GB" sz="2000" dirty="0"/>
              <a:t>Agreed/Approved WID is in </a:t>
            </a:r>
            <a:r>
              <a:rPr lang="en-GB" sz="2000" dirty="0" err="1"/>
              <a:t>tdoc</a:t>
            </a:r>
            <a:r>
              <a:rPr lang="en-GB" sz="2000" dirty="0"/>
              <a:t> S1-182745 / SP-180783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SA1#87 (08/2019): &lt;95%&gt;</a:t>
            </a:r>
          </a:p>
          <a:p>
            <a:pPr lvl="1">
              <a:defRPr/>
            </a:pPr>
            <a:r>
              <a:rPr lang="en-GB" sz="2000" dirty="0"/>
              <a:t>SA1#86 (05/2019): &lt;90%&gt;</a:t>
            </a:r>
          </a:p>
          <a:p>
            <a:pPr lvl="1">
              <a:defRPr/>
            </a:pPr>
            <a:r>
              <a:rPr lang="en-GB" sz="2000" dirty="0"/>
              <a:t>SA1#85 (02/2019): &lt;65%&gt;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SA1#84 (11/2018): &lt;15%&gt;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208</TotalTime>
  <Words>179</Words>
  <Application>Microsoft Macintosh PowerPoint</Application>
  <PresentationFormat>On-screen Show (4:3)</PresentationFormat>
  <Paragraphs>40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MS Mincho</vt:lpstr>
      <vt:lpstr>Arial</vt:lpstr>
      <vt:lpstr>Bookman Old Style</vt:lpstr>
      <vt:lpstr>Times New Roman</vt:lpstr>
      <vt:lpstr>Blank Presentation</vt:lpstr>
      <vt:lpstr>FS_CMED Status Update  Study on Communication Services for Critical Medical Applications</vt:lpstr>
      <vt:lpstr>FS_CMED Progress</vt:lpstr>
      <vt:lpstr>FS_CMED Completion Date</vt:lpstr>
      <vt:lpstr>FS_CMED History</vt:lpstr>
    </vt:vector>
  </TitlesOfParts>
  <Company>MCC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Mathieu Lagrange</cp:lastModifiedBy>
  <cp:revision>363</cp:revision>
  <cp:lastPrinted>2000-01-14T10:02:55Z</cp:lastPrinted>
  <dcterms:created xsi:type="dcterms:W3CDTF">1999-11-22T09:19:47Z</dcterms:created>
  <dcterms:modified xsi:type="dcterms:W3CDTF">2019-11-22T06:10:58Z</dcterms:modified>
  <cp:category>Presentation</cp:category>
</cp:coreProperties>
</file>