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5" d="100"/>
          <a:sy n="85" d="100"/>
        </p:scale>
        <p:origin x="1262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89175"/>
            <a:ext cx="7772400" cy="2111275"/>
          </a:xfrm>
        </p:spPr>
        <p:txBody>
          <a:bodyPr/>
          <a:lstStyle/>
          <a:p>
            <a:r>
              <a:rPr lang="fr-FR" dirty="0"/>
              <a:t>FS_CMED</a:t>
            </a:r>
            <a:r>
              <a:rPr lang="en-US" dirty="0"/>
              <a:t> Status Update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GB" dirty="0">
                <a:solidFill>
                  <a:srgbClr val="FF0000"/>
                </a:solidFill>
              </a:rPr>
              <a:t>Study on Communication Services for Critical Medical Applications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Mathieu Lagrange</a:t>
            </a:r>
            <a:endParaRPr lang="en-US" dirty="0"/>
          </a:p>
          <a:p>
            <a:r>
              <a:rPr lang="en-US" dirty="0" smtClean="0"/>
              <a:t>B&gt;com</a:t>
            </a:r>
            <a:endParaRPr lang="en-US" dirty="0"/>
          </a:p>
          <a:p>
            <a:r>
              <a:rPr lang="en-US" dirty="0" smtClean="0"/>
              <a:t>FS_CMED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S1-192881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S1-192326)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87</a:t>
            </a:r>
            <a:endParaRPr lang="en-GB" sz="1200" b="1" dirty="0"/>
          </a:p>
          <a:p>
            <a:r>
              <a:rPr lang="en-GB" sz="1200" b="1" dirty="0"/>
              <a:t>Sophia Antipolis, France, 19 - 23 August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FS_CMED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Addition of a new use on Cardiac Telemetry in hospital</a:t>
            </a:r>
          </a:p>
          <a:p>
            <a:pPr lvl="1">
              <a:defRPr/>
            </a:pPr>
            <a:r>
              <a:rPr lang="en-GB" dirty="0"/>
              <a:t>Addition of a new use on </a:t>
            </a:r>
            <a:r>
              <a:rPr lang="en-GB" dirty="0" smtClean="0"/>
              <a:t>Mobile Specialist Practice</a:t>
            </a:r>
          </a:p>
          <a:p>
            <a:pPr lvl="1">
              <a:defRPr/>
            </a:pPr>
            <a:r>
              <a:rPr lang="en-GB" dirty="0" smtClean="0"/>
              <a:t>Addition of general sections</a:t>
            </a:r>
          </a:p>
          <a:p>
            <a:pPr lvl="1">
              <a:defRPr/>
            </a:pPr>
            <a:r>
              <a:rPr lang="en-GB" dirty="0" smtClean="0"/>
              <a:t>Completion of consolidation sections (Performances and Service level)</a:t>
            </a:r>
          </a:p>
          <a:p>
            <a:pPr lvl="1">
              <a:defRPr/>
            </a:pPr>
            <a:r>
              <a:rPr lang="en-GB" dirty="0" smtClean="0"/>
              <a:t>TR Clean-up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95%</a:t>
            </a:r>
            <a:endParaRPr lang="en-GB" dirty="0"/>
          </a:p>
          <a:p>
            <a:pPr>
              <a:defRPr/>
            </a:pPr>
            <a:r>
              <a:rPr lang="en-GB" dirty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SA1#88 (11/2019): 100%</a:t>
            </a:r>
          </a:p>
          <a:p>
            <a:pPr lvl="2">
              <a:defRPr/>
            </a:pPr>
            <a:r>
              <a:rPr lang="en-GB" dirty="0" smtClean="0"/>
              <a:t>Remove square brackets for bit-rate requirements on compressed video (guidance from SA4 received)</a:t>
            </a:r>
          </a:p>
          <a:p>
            <a:pPr lvl="2">
              <a:defRPr/>
            </a:pPr>
            <a:r>
              <a:rPr lang="en-GB" dirty="0" smtClean="0"/>
              <a:t>Correction of CS reliability figures</a:t>
            </a:r>
          </a:p>
          <a:p>
            <a:pPr lvl="2">
              <a:defRPr/>
            </a:pPr>
            <a:r>
              <a:rPr lang="en-GB" dirty="0" smtClean="0"/>
              <a:t>Alignment of ‘service areas’ figures in table</a:t>
            </a:r>
          </a:p>
          <a:p>
            <a:pPr lvl="1">
              <a:defRPr/>
            </a:pPr>
            <a:r>
              <a:rPr lang="en-GB" dirty="0" smtClean="0"/>
              <a:t>&lt;</a:t>
            </a:r>
            <a:r>
              <a:rPr lang="en-GB" dirty="0"/>
              <a:t>Until close of WI as defined in </a:t>
            </a:r>
            <a:r>
              <a:rPr lang="en-GB" dirty="0" smtClean="0"/>
              <a:t>WID</a:t>
            </a:r>
            <a:r>
              <a:rPr lang="en-GB" dirty="0"/>
              <a:t>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 smtClean="0"/>
              <a:t>N/A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FS_CMED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SA#84 (06/2019)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SA#85 (09/2019</a:t>
            </a:r>
            <a:r>
              <a:rPr lang="en-GB" sz="2000" dirty="0"/>
              <a:t>)</a:t>
            </a:r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000" dirty="0">
              <a:solidFill>
                <a:srgbClr val="FF0000"/>
              </a:solidFill>
            </a:endParaRP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FS_CMED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SA1#83 </a:t>
            </a:r>
            <a:r>
              <a:rPr lang="en-GB" sz="2400" dirty="0"/>
              <a:t>/ </a:t>
            </a:r>
            <a:r>
              <a:rPr lang="en-GB" sz="2400" dirty="0" smtClean="0"/>
              <a:t>SP#81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Agreed/Approved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S1-182745 </a:t>
            </a:r>
            <a:r>
              <a:rPr lang="en-GB" sz="2000" dirty="0"/>
              <a:t>/ </a:t>
            </a:r>
            <a:r>
              <a:rPr lang="en-GB" sz="2000" dirty="0" smtClean="0"/>
              <a:t>SP-180783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SA1#86 </a:t>
            </a:r>
            <a:r>
              <a:rPr lang="en-GB" sz="2000" dirty="0"/>
              <a:t>(</a:t>
            </a:r>
            <a:r>
              <a:rPr lang="en-GB" sz="2000" dirty="0" smtClean="0"/>
              <a:t>05/2019</a:t>
            </a:r>
            <a:r>
              <a:rPr lang="en-GB" sz="2000" dirty="0"/>
              <a:t>): </a:t>
            </a:r>
            <a:r>
              <a:rPr lang="en-GB" sz="2000" dirty="0" smtClean="0"/>
              <a:t>&lt;90%&gt;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SA1#85 (02/2019): &lt;65%&gt;</a:t>
            </a:r>
            <a:endParaRPr lang="en-GB" dirty="0"/>
          </a:p>
          <a:p>
            <a:pPr lvl="1">
              <a:defRPr/>
            </a:pPr>
            <a:r>
              <a:rPr lang="en-GB" sz="2000" dirty="0" smtClean="0"/>
              <a:t>SA1#84 (11/2018): &lt;15%&gt;</a:t>
            </a:r>
            <a:endParaRPr lang="en-GB" sz="2000" dirty="0"/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191</TotalTime>
  <Words>258</Words>
  <Application>Microsoft Office PowerPoint</Application>
  <PresentationFormat>Affichage à l'écran (4:3)</PresentationFormat>
  <Paragraphs>59</Paragraphs>
  <Slides>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Bookman Old Style</vt:lpstr>
      <vt:lpstr>MS Mincho</vt:lpstr>
      <vt:lpstr>Times New Roman</vt:lpstr>
      <vt:lpstr>Blank Presentation</vt:lpstr>
      <vt:lpstr>FS_CMED Status Update  Study on Communication Services for Critical Medical Applications</vt:lpstr>
      <vt:lpstr>FS_CMED Progress</vt:lpstr>
      <vt:lpstr>&lt;WI Code&gt; Planning</vt:lpstr>
      <vt:lpstr>Work plan between meetings</vt:lpstr>
      <vt:lpstr>FS_CMED Completion Date</vt:lpstr>
      <vt:lpstr>FS_CMED History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Mathieu LAGRANGE_3</cp:lastModifiedBy>
  <cp:revision>362</cp:revision>
  <cp:lastPrinted>2000-01-14T10:02:55Z</cp:lastPrinted>
  <dcterms:created xsi:type="dcterms:W3CDTF">1999-11-22T09:19:47Z</dcterms:created>
  <dcterms:modified xsi:type="dcterms:W3CDTF">2019-08-23T13:54:07Z</dcterms:modified>
  <cp:category>Presentation</cp:category>
</cp:coreProperties>
</file>